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notesSlides/notesSlide13.xml" ContentType="application/vnd.openxmlformats-officedocument.presentationml.notesSlide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notesSlides/notesSlide1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7.xml" ContentType="application/vnd.openxmlformats-officedocument.presentationml.notesSlide+xml"/>
  <Override PartName="/ppt/ink/ink22.xml" ContentType="application/inkml+xml"/>
  <Override PartName="/ppt/notesSlides/notesSlide18.xml" ContentType="application/vnd.openxmlformats-officedocument.presentationml.notesSlide+xml"/>
  <Override PartName="/ppt/ink/ink23.xml" ContentType="application/inkml+xml"/>
  <Override PartName="/ppt/notesSlides/notesSlide19.xml" ContentType="application/vnd.openxmlformats-officedocument.presentationml.notesSlide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0" r:id="rId2"/>
    <p:sldId id="342" r:id="rId3"/>
    <p:sldId id="348" r:id="rId4"/>
    <p:sldId id="372" r:id="rId5"/>
    <p:sldId id="337" r:id="rId6"/>
    <p:sldId id="374" r:id="rId7"/>
    <p:sldId id="345" r:id="rId8"/>
    <p:sldId id="375" r:id="rId9"/>
    <p:sldId id="344" r:id="rId10"/>
    <p:sldId id="376" r:id="rId11"/>
    <p:sldId id="357" r:id="rId12"/>
    <p:sldId id="377" r:id="rId13"/>
    <p:sldId id="359" r:id="rId14"/>
    <p:sldId id="378" r:id="rId15"/>
    <p:sldId id="370" r:id="rId16"/>
    <p:sldId id="361" r:id="rId17"/>
    <p:sldId id="379" r:id="rId18"/>
    <p:sldId id="363" r:id="rId19"/>
    <p:sldId id="380" r:id="rId20"/>
    <p:sldId id="365" r:id="rId21"/>
    <p:sldId id="381" r:id="rId22"/>
    <p:sldId id="367" r:id="rId23"/>
    <p:sldId id="382" r:id="rId24"/>
    <p:sldId id="369" r:id="rId2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2B8"/>
    <a:srgbClr val="61FFA8"/>
    <a:srgbClr val="FFFF97"/>
    <a:srgbClr val="FFC9C9"/>
    <a:srgbClr val="FF9F9F"/>
    <a:srgbClr val="FFD9D9"/>
    <a:srgbClr val="FFE5E5"/>
    <a:srgbClr val="FFEFEF"/>
    <a:srgbClr val="FFFFBD"/>
    <a:srgbClr val="DA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85455" autoAdjust="0"/>
  </p:normalViewPr>
  <p:slideViewPr>
    <p:cSldViewPr snapToGrid="0">
      <p:cViewPr varScale="1">
        <p:scale>
          <a:sx n="90" d="100"/>
          <a:sy n="90" d="100"/>
        </p:scale>
        <p:origin x="26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B342653-91B6-4A69-8DA0-E4BAA74292B7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72699AD-2315-4C39-BD57-01973C26C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6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14:03.6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707 2192 24575,'-65'-1'-1638,"0"-2"0,-67-12-1,107 10 1154,0-2-1,-33-11 1,41 11 112,-2-1 0,2-1-1,-28-18 1,26 12 208,0 0-1,0-1 1,2-1 0,1 0-1,-1-1 1,3-1 0,-1-1-1,1 1 1,2-3 0,0 1-1,1 0 1,1-1 0,2-1-1,0 0 1,-9-46 0,12 34 165,1-1 1,2 1 0,3-48-1,4 32 65,17-86 1,-9 87 101,2 1 1,1 1 0,3 0-1,46-82 1,-27 68-161,2 2 0,89-103 0,-49 77-1026,154-128-1,-161 157 504,0 5 0,145-77 0,-143 92 500,1 4 0,2 4-1,1 2 1,0 5 0,142-22-1,-143 34-123,135 2-1,-165 10 212,0 2 0,-1 2 0,0 2 0,49 16 0,-75-17 48,0 0 0,0 1 1,18 12-1,-26-13 34,-1 1 1,0 0-1,0 1 1,-2 0-1,16 17 1,-13-11-143,-1 1 0,0 1 1,-1-1-1,-1 2 0,-1 0 1,0 1-1,6 20 0,-6-10-12,0 1-1,-3 0 1,0 0-1,1 31 1,-6-30 1,-1 0 0,-2-1 0,-1 1 0,-1 0 0,-1-1 0,-19 58 0,7-42 0,-2 0 0,-2-1 0,-41 66 0,19-46 192,-4-2 0,-81 87 0,56-78 566,-119 92 1,132-121-759,0-3 0,-3-2 0,-1-3 0,-118 46 0,142-66 245,-2-2 1,1-2 0,-44 5 0,69-14 260,0 1 0,-25-3-1,35 0-319,0 0 0,1-1 0,-1-1-1,0 2 1,0-2 0,1 1-1,-1-1 1,0 0 0,1 0-1,0 0 1,0-1 0,-5-3 0,4 2 96,-1-1 1,1 0 0,0-1 0,1 1-1,0-1 1,0 0 0,-6-10 0,6 7-58,1 0 1,-1 0 0,1 0-1,-4-20 1,5 11-262,1 1 1,0-1-1,1 0 0,1 1 0,6-32 0,-1 20-151,1 1-1,2 1 1,0-1-1,2 2 1,2 0-1,-1-1 1,3 3-1,1-1 1,0 1-1,37-40 0,-25 34-250,3 2-1,0 0 0,0 3 0,38-23 0,-43 32 114,0 1 0,2 2 0,0 0 0,0 2 0,1 1 0,34-7 0,-51 14 333,0 1 0,0 1 0,0 0 0,0 0 0,0 1 0,23 3 0,-30-1 84,0-1 0,1 0 0,-1 2-1,0-1 1,0 0 0,0 1 0,0-1 0,0 1 0,6 5-1,-6-4 101,0 1-1,1 1 0,-1-1 0,-1 0 1,1 2-1,5 9 0,-5-7 104,0 0 0,-2 0 0,1 1 0,-1 0 0,0 0 0,-1 0 0,0 0 1,0 1-1,-1-1 0,0 13 0,-2-13-209,0 0 0,-1-1-1,0 1 1,0-1 0,-5 13 0,-4 6-6355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2:00:15.3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727 2253 24575,'-67'-1'-1638,"0"-2"0,-69-13-1,111 11 1154,-1-1-1,-33-13 1,40 12 112,1-2 0,0 0-1,-28-19 1,26 13 208,0 0-1,1-2 1,2 0 0,0 0-1,0-2 1,2-1 0,0 0-1,1 0 1,1-2 0,1 0-1,1 0 1,1-1 0,1 0-1,1-1 1,-9-47 0,11 35 165,2-1 1,2 1 0,3-48-1,4 31 65,18-88 1,-10 90 101,2 0 1,3 1 0,1 1-1,48-85 1,-29 71-161,3 1 0,92-105 0,-51 79-1026,159-133-1,-166 163 504,1 4 0,147-78 0,-146 94 500,1 4 0,2 4-1,1 3 1,1 4 0,145-23-1,-147 37-123,140 0-1,-171 11 212,-1 3 0,2 0 0,-3 4 0,52 15 0,-77-17 48,0 0 0,-1 2 1,19 11-1,-27-12 34,0 0 1,-1 0-1,0 2 1,-1-1-1,15 17 1,-12-10-143,-2 1 0,1-1 1,-3 2-1,1 0 0,-1 0 1,-2 1-1,8 22 0,-6-12-12,-2 2-1,-1 0 1,-1 0-1,1 32 1,-6-31 1,-1 0 0,-2-1 0,-1 1 0,-1-1 0,-1 0 0,-20 59 0,8-42 0,-3-1 0,-1-1 0,-44 68 0,21-47 192,-4-2 0,-83 89 0,57-80 566,-123 95 1,137-125-759,-1-3 0,-2-2 0,-3-3 0,-119 48 0,144-69 245,-1-2 1,1-2 0,-45 6 0,71-15 260,-1 0 0,-26-1-1,37-2-319,0 1 0,1 0 0,-1-2-1,0 2 1,0-2 0,0 1-1,0-1 1,1 0 0,0 0-1,-1 0 1,1-1 0,-5-4 0,3 3 96,1-1 1,0 0 0,0-1 0,0 0-1,1 0 1,0 1 0,-6-12 0,6 8-58,0-1 1,1 1 0,0-1-1,-5-19 1,6 11-262,1 0 1,0-1-1,1 1 0,2 0 0,4-32 0,1 21-151,0 0-1,1 1 1,3-1-1,-1 2 1,3 0-1,0 0 1,3 2-1,0 0 1,0 0-1,39-41 0,-26 35-250,2 2-1,1 1 0,1 2 0,37-23 0,-43 32 114,0 2 0,1 1 0,1 1 0,0 2 0,1 0 0,34-6 0,-51 14 333,-1 1 0,0 1 0,0 0 0,1 0 0,0 1 0,22 3 0,-30-2 84,1 1 0,0-1 0,-1 1-1,1 1 1,-1-1 0,0 1 0,0-1 0,0 2 0,6 3-1,-5-2 101,-1 0-1,0 1 0,1-1 0,-2 1 1,1 0-1,5 11 0,-5-8 104,0 0 0,-1 1 0,0 0 0,-1 0 0,0 0 0,-1 1 0,0-1 1,0 1-1,-1-1 0,0 14 0,-2-14-209,0 0 0,-1 0-1,0 0 1,0 0 0,-5 12 0,-5 7-6355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4:24:17.4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653 2022 24575,'-61'0'-1638,"2"-2"0,-63-13-1,99 10 1154,-1 0-1,-29-12 1,36 10 112,1 0 0,-1-1-1,-23-18 1,22 13 208,0-1-1,1-1 1,2 0 0,-1-1-1,1-1 1,2 0 0,-1-2-1,1 1 1,1-1 0,2-1-1,0 0 1,1-1 0,1 1-1,1-1 1,-9-43 0,11 31 165,2 0 1,1 1 0,4-44-1,1 29 65,18-80 1,-10 81 101,3 1 1,2 0 0,2 1-1,41-76 1,-25 62-161,4 3 0,81-94 0,-46 69-1026,144-118-1,-150 146 504,1 3 0,133-70 0,-133 86 500,3 2 0,1 4-1,0 3 1,2 3 0,129-20-1,-130 33-123,123 0-1,-151 10 212,-1 2 0,0 1 0,-2 3 0,47 13 0,-69-14 48,-1-1 0,0 2 1,18 10-1,-26-11 34,0 0 1,0 1-1,1 0 1,-3 1-1,15 14 1,-13-9-143,1 2 0,-1-2 1,-1 2-1,-1 0 0,0 1 1,-2-1-1,8 21 0,-7-10-12,0 0-1,-2 1 1,-1 0-1,2 28 1,-6-27 1,-2 0 0,0-1 0,-2 0 0,0 0 0,-2 0 0,-17 53 0,6-38 0,-1-1 0,-3-1 0,-38 62 0,18-43 192,-2-2 0,-76 80 0,52-71 566,-111 85 1,123-113-759,-1-2 0,-2-2 0,-2-2 0,-107 42 0,130-62 245,-2-2 1,1 0 0,-40 4 0,63-13 260,1 0 0,-26-1-1,35-2-319,-1 1 0,2-1 0,-2 0-1,0 0 1,1 0 0,0 0-1,0-1 1,-1 1 0,2-1-1,-1-1 1,0 1 0,-5-4 0,5 2 96,-1-1 1,0 1 0,0-1 0,2 0-1,-1 0 1,0 0 0,-4-11 0,4 8-58,0-1 1,1 1 0,0-1-1,-3-17 1,4 10-262,1-1 1,0 1-1,1 0 0,2 0 0,3-29 0,1 18-151,1 1-1,0 1 1,3 0-1,-1 0 1,3 1-1,0 0 1,1 1-1,2 0 1,-1 1-1,35-36 0,-22 30-250,1 1-1,1 2 0,-1 2 0,35-21 0,-38 29 114,-1 1 0,2 1 0,-1 2 0,2 0 0,-1 3 0,32-8 0,-47 13 333,0 1 0,0 1 0,0 1 0,1-1 0,-1 1 0,21 2 0,-28-1 84,1 1 0,0 0 0,0-1-1,0 1 1,0 0 0,0 0 0,-1 1 0,0 0 0,6 4-1,-4-3 101,-2 0-1,1 2 0,0-2 0,-2 2 1,2-1-1,4 10 0,-4-6 104,-1-1 0,0 1 0,0 0 0,-2-1 0,1 2 0,-1 0 0,-1-2 1,1 3-1,-1-3 0,0 14 0,-2-13-209,0 0 0,-1-1-1,1 2 1,-1-1 0,-5 10 0,-3 7-6355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2:05:23.8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653 2022 24575,'-61'0'-1638,"2"-2"0,-63-13-1,99 10 1154,-1 0-1,-29-12 1,36 10 112,1 0 0,-1-1-1,-23-18 1,22 13 208,0-1-1,1-1 1,2 0 0,-1-1-1,1-1 1,2 0 0,-1-2-1,1 1 1,1-1 0,2-1-1,0 0 1,1-1 0,1 1-1,1-1 1,-9-43 0,11 31 165,2 0 1,1 1 0,4-44-1,1 29 65,18-80 1,-10 81 101,3 1 1,2 0 0,2 1-1,41-76 1,-25 62-161,4 3 0,81-94 0,-46 69-1026,144-118-1,-150 146 504,1 3 0,133-70 0,-133 86 500,3 2 0,1 4-1,0 3 1,2 3 0,129-20-1,-130 33-123,123 0-1,-151 10 212,-1 2 0,0 1 0,-2 3 0,47 13 0,-69-14 48,-1-1 0,0 2 1,18 10-1,-26-11 34,0 0 1,0 1-1,1 0 1,-3 1-1,15 14 1,-13-9-143,1 2 0,-1-2 1,-1 2-1,-1 0 0,0 1 1,-2-1-1,8 21 0,-7-10-12,0 0-1,-2 1 1,-1 0-1,2 28 1,-6-27 1,-2 0 0,0-1 0,-2 0 0,0 0 0,-2 0 0,-17 53 0,6-38 0,-1-1 0,-3-1 0,-38 62 0,18-43 192,-2-2 0,-76 80 0,52-71 566,-111 85 1,123-113-759,-1-2 0,-2-2 0,-2-2 0,-107 42 0,130-62 245,-2-2 1,1 0 0,-40 4 0,63-13 260,1 0 0,-26-1-1,35-2-319,-1 1 0,2-1 0,-2 0-1,0 0 1,1 0 0,0 0-1,0-1 1,-1 1 0,2-1-1,-1-1 1,0 1 0,-5-4 0,5 2 96,-1-1 1,0 1 0,0-1 0,2 0-1,-1 0 1,0 0 0,-4-11 0,4 8-58,0-1 1,1 1 0,0-1-1,-3-17 1,4 10-262,1-1 1,0 1-1,1 0 0,2 0 0,3-29 0,1 18-151,1 1-1,0 1 1,3 0-1,-1 0 1,3 1-1,0 0 1,1 1-1,2 0 1,-1 1-1,35-36 0,-22 30-250,1 1-1,1 2 0,-1 2 0,35-21 0,-38 29 114,-1 1 0,2 1 0,-1 2 0,2 0 0,-1 3 0,32-8 0,-47 13 333,0 1 0,0 1 0,0 1 0,1-1 0,-1 1 0,21 2 0,-28-1 84,1 1 0,0 0 0,0-1-1,0 1 1,0 0 0,0 0 0,-1 1 0,0 0 0,6 4-1,-4-3 101,-2 0-1,1 2 0,0-2 0,-2 2 1,2-1-1,4 10 0,-4-6 104,-1-1 0,0 1 0,0 0 0,-2-1 0,1 2 0,-1 0 0,-1-2 1,1 3-1,-1-3 0,0 14 0,-2-13-209,0 0 0,-1-1-1,1 2 1,-1-1 0,-5 10 0,-3 7-6355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14:17.7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1005 3114 24575,'-93'-1'-1638,"1"-3"0,-96-18-1,153 15 1154,-1-2-1,-46-17 1,57 16 112,-1-2 0,1 0-1,-38-27 1,35 18 208,1 0-1,1-2 1,2-1 0,0 0-1,1-2 1,2-1 0,0-1-1,2 0 1,1-2 0,2 0-1,0-1 1,2 0 0,2-1-1,1-1 1,-13-65 0,16 48 165,3-1 1,2 1 0,5-67-1,4 44 65,26-121 1,-14 123 101,3 1 1,3 1 0,3 1-1,65-117 1,-39 97-161,4 3 0,127-146 0,-71 109-1026,220-183-1,-230 225 504,2 5 0,204-108 0,-203 131 500,2 5 0,3 5-1,1 5 1,1 5 0,201-31-1,-203 50-123,192 1-1,-235 15 212,-1 3 0,1 2 0,-2 4 0,71 21 0,-107-23 48,0 0 0,-1 2 1,27 16-1,-38-18 34,-1 2 1,0-1-1,0 2 1,-2 0-1,21 23 1,-17-14-143,-2 1 0,0 0 1,-2 1-1,0 1 0,-2 1 1,-1 0-1,10 30 0,-9-15-12,-1 1-1,-3 1 1,-1 0-1,2 44 1,-8-43 1,-3 0 0,-1-1 0,-2 1 0,-2-1 0,-1 0 0,-27 82 0,10-59 0,-3-1 0,-3-2 0,-59 95 0,28-65 192,-5-4 0,-116 124 0,80-110 566,-170 130 1,189-172-759,-2-4 0,-2-3 0,-3-4 0,-167 65 0,201-94 245,-2-3 1,1-2 0,-62 7 0,98-20 260,0 0 0,-37-2-1,51-2-319,0 1 0,1-1 0,-1-1-1,0 1 1,0-1 0,1 0-1,-1 0 1,1-1 0,0 0-1,0 0 1,0-1 0,-7-5 0,6 3 96,-1-1 1,1 0 0,0-1 0,1 0-1,0 0 1,0 0 0,-7-15 0,7 10-58,1 0 1,0 0 0,1 0-1,-6-28 1,7 16-262,1 0 1,1 0-1,1 0 0,2 0 0,7-45 0,0 30-151,1 0-1,2 1 1,2 0-1,1 1 1,3 1-1,0 0 1,3 2-1,1 0 1,1 1-1,52-57 0,-34 48-250,2 3-1,1 1 0,1 3 0,52-32 0,-60 45 114,1 2 0,1 2 0,1 1 0,0 2 0,1 2 0,48-10 0,-72 20 333,0 1 0,0 1 0,0 1 0,0 0 0,1 1 0,31 4 0,-42-2 84,1 0 0,0 0 0,-1 1-1,1 0 1,-1 0 0,0 1 0,0-1 0,0 2 0,8 6-1,-7-5 101,-1 1-1,1 1 0,-1-1 0,-1 1 1,1 1-1,7 14 0,-7-10 104,0 0 0,-2 0 0,1 1 0,-2 0 0,0 0 0,-1 1 0,0-1 1,-1 1-1,0-1 0,-1 19 0,-2-19-209,-1 0 0,0-1-1,-1 1 1,0 0 0,-7 16 0,-6 10-6355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2:08:02.0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1005 3114 24575,'-93'-1'-1638,"1"-3"0,-96-18-1,153 15 1154,-1-2-1,-46-17 1,57 16 112,-1-2 0,1 0-1,-38-27 1,35 18 208,1 0-1,1-2 1,2-1 0,0 0-1,1-2 1,2-1 0,0-1-1,2 0 1,1-2 0,2 0-1,0-1 1,2 0 0,2-1-1,1-1 1,-13-65 0,16 48 165,3-1 1,2 1 0,5-67-1,4 44 65,26-121 1,-14 123 101,3 1 1,3 1 0,3 1-1,65-117 1,-39 97-161,4 3 0,127-146 0,-71 109-1026,220-183-1,-230 225 504,2 5 0,204-108 0,-203 131 500,2 5 0,3 5-1,1 5 1,1 5 0,201-31-1,-203 50-123,192 1-1,-235 15 212,-1 3 0,1 2 0,-2 4 0,71 21 0,-107-23 48,0 0 0,-1 2 1,27 16-1,-38-18 34,-1 2 1,0-1-1,0 2 1,-2 0-1,21 23 1,-17-14-143,-2 1 0,0 0 1,-2 1-1,0 1 0,-2 1 1,-1 0-1,10 30 0,-9-15-12,-1 1-1,-3 1 1,-1 0-1,2 44 1,-8-43 1,-3 0 0,-1-1 0,-2 1 0,-2-1 0,-1 0 0,-27 82 0,10-59 0,-3-1 0,-3-2 0,-59 95 0,28-65 192,-5-4 0,-116 124 0,80-110 566,-170 130 1,189-172-759,-2-4 0,-2-3 0,-3-4 0,-167 65 0,201-94 245,-2-3 1,1-2 0,-62 7 0,98-20 260,0 0 0,-37-2-1,51-2-319,0 1 0,1-1 0,-1-1-1,0 1 1,0-1 0,1 0-1,-1 0 1,1-1 0,0 0-1,0 0 1,0-1 0,-7-5 0,6 3 96,-1-1 1,1 0 0,0-1 0,1 0-1,0 0 1,0 0 0,-7-15 0,7 10-58,1 0 1,0 0 0,1 0-1,-6-28 1,7 16-262,1 0 1,1 0-1,1 0 0,2 0 0,7-45 0,0 30-151,1 0-1,2 1 1,2 0-1,1 1 1,3 1-1,0 0 1,3 2-1,1 0 1,1 1-1,52-57 0,-34 48-250,2 3-1,1 1 0,1 3 0,52-32 0,-60 45 114,1 2 0,1 2 0,1 1 0,0 2 0,1 2 0,48-10 0,-72 20 333,0 1 0,0 1 0,0 1 0,0 0 0,1 1 0,31 4 0,-42-2 84,1 0 0,0 0 0,-1 1-1,1 0 1,-1 0 0,0 1 0,0-1 0,0 2 0,8 6-1,-7-5 101,-1 1-1,1 1 0,-1-1 0,-1 1 1,1 1-1,7 14 0,-7-10 104,0 0 0,-2 0 0,1 1 0,-2 0 0,0 0 0,-1 1 0,0-1 1,-1 1-1,0-1 0,-1 19 0,-2-19-209,-1 0 0,0-1-1,-1 1 1,0 0 0,-7 16 0,-6 10-6355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14:21.0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759 2353 24575,'-70'-1'-1638,"1"-2"0,-74-14-1,117 12 1154,-1-2-1,-35-12 1,43 11 112,-1-1 0,1 0-1,-28-21 1,26 15 208,0-1-1,2-2 1,1 0 0,-1 0-1,2-2 1,1 0 0,0-1-1,2 0 1,0-2 0,2 0-1,0 0 1,2 0 0,1-2-1,0 0 1,-9-49 0,12 37 165,2-2 1,2 1 0,4-50-1,2 33 65,20-92 1,-10 94 101,2 0 1,2 1 0,2 0-1,50-88 1,-30 74-161,3 2 0,96-111 0,-54 83-1026,167-138-1,-174 169 504,1 4 0,154-81 0,-152 99 500,0 3 0,3 5-1,1 3 1,0 3 0,152-22-1,-153 37-123,145 1-1,-178 11 212,0 3 0,0 1 0,-1 3 0,54 16 0,-82-18 48,1 1 0,-1 1 1,20 12-1,-28-13 34,-1 1 1,0-1-1,-1 2 1,0 0-1,15 17 1,-13-10-143,-1 0 0,0 0 1,-2 1-1,1 1 0,-2 1 1,-1 0-1,7 22 0,-6-11-12,-1 1-1,-2 0 1,-1 1-1,1 32 1,-5-31 1,-3-1 0,0-1 0,-2 2 0,-2-2 0,0 1 0,-21 61 0,8-44 0,-2-1 0,-3-1 0,-44 71 0,21-49 192,-4-3 0,-88 94 0,61-83 566,-128 98 1,142-130-759,-1-3 0,-2-2 0,-2-3 0,-126 49 0,152-71 245,-2-3 1,1-1 0,-47 6 0,74-16 260,0 0 0,-28-1-1,39-2-319,0 1 0,0 0 0,0-2-1,0 1 1,-1 0 0,2-1-1,-2 1 1,2-1 0,-1-1-1,1 1 1,-1-1 0,-5-4 0,5 3 96,-1-2 1,1 1 0,0-1 0,0 0-1,0 0 1,1 0 0,-6-12 0,6 9-58,0-1 1,0 0 0,1 0-1,-5-21 1,6 12-262,1 0 1,0 1-1,1-1 0,1 0 0,6-34 0,0 23-151,1-1-1,1 2 1,1 0-1,2 0 1,1 1-1,1 0 1,2 1-1,0 1 1,2 0-1,38-42 0,-25 35-250,2 3-1,0 0 0,1 3 0,39-24 0,-45 33 114,1 3 0,0 0 0,2 2 0,-1 1 0,1 1 0,36-7 0,-54 15 333,0 1 0,0 0 0,-1 1 0,1 1 0,1 0 0,23 3 0,-32-2 84,1 1 0,0-1 0,0 1-1,0 1 1,-1-1 0,0 1 0,1-1 0,-1 2 0,6 4-1,-5-3 101,-1 0-1,2 1 0,-2-1 0,-1 1 1,2 1-1,4 11 0,-5-9 104,1 1 0,-2 0 0,0 1 0,-1-1 0,0 1 0,-1 0 0,1 0 1,-2 0-1,1 0 0,-2 14 0,0-15-209,-2 1 0,1-1-1,-2 0 1,1 1 0,-5 11 0,-6 9-6355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2:19:06.6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759 2353 24575,'-70'-1'-1638,"1"-2"0,-74-14-1,117 12 1154,-1-2-1,-35-12 1,43 11 112,-1-1 0,1 0-1,-28-21 1,26 15 208,0-1-1,2-2 1,1 0 0,-1 0-1,2-2 1,1 0 0,0-1-1,2 0 1,0-2 0,2 0-1,0 0 1,2 0 0,1-2-1,0 0 1,-9-49 0,12 37 165,2-2 1,2 1 0,4-50-1,2 33 65,20-92 1,-10 94 101,2 0 1,2 1 0,2 0-1,50-88 1,-30 74-161,3 2 0,96-111 0,-54 83-1026,167-138-1,-174 169 504,1 4 0,154-81 0,-152 99 500,0 3 0,3 5-1,1 3 1,0 3 0,152-22-1,-153 37-123,145 1-1,-178 11 212,0 3 0,0 1 0,-1 3 0,54 16 0,-82-18 48,1 1 0,-1 1 1,20 12-1,-28-13 34,-1 1 1,0-1-1,-1 2 1,0 0-1,15 17 1,-13-10-143,-1 0 0,0 0 1,-2 1-1,1 1 0,-2 1 1,-1 0-1,7 22 0,-6-11-12,-1 1-1,-2 0 1,-1 1-1,1 32 1,-5-31 1,-3-1 0,0-1 0,-2 2 0,-2-2 0,0 1 0,-21 61 0,8-44 0,-2-1 0,-3-1 0,-44 71 0,21-49 192,-4-3 0,-88 94 0,61-83 566,-128 98 1,142-130-759,-1-3 0,-2-2 0,-2-3 0,-126 49 0,152-71 245,-2-3 1,1-1 0,-47 6 0,74-16 260,0 0 0,-28-1-1,39-2-319,0 1 0,0 0 0,0-2-1,0 1 1,-1 0 0,2-1-1,-2 1 1,2-1 0,-1-1-1,1 1 1,-1-1 0,-5-4 0,5 3 96,-1-2 1,1 1 0,0-1 0,0 0-1,0 0 1,1 0 0,-6-12 0,6 9-58,0-1 1,0 0 0,1 0-1,-5-21 1,6 12-262,1 0 1,0 1-1,1-1 0,1 0 0,6-34 0,0 23-151,1-1-1,1 2 1,1 0-1,2 0 1,1 1-1,1 0 1,2 1-1,0 1 1,2 0-1,38-42 0,-25 35-250,2 3-1,0 0 0,1 3 0,39-24 0,-45 33 114,1 3 0,0 0 0,2 2 0,-1 1 0,1 1 0,36-7 0,-54 15 333,0 1 0,0 0 0,-1 1 0,1 1 0,1 0 0,23 3 0,-32-2 84,1 1 0,0-1 0,0 1-1,0 1 1,-1-1 0,0 1 0,1-1 0,-1 2 0,6 4-1,-5-3 101,-1 0-1,2 1 0,-2-1 0,-1 1 1,2 1-1,4 11 0,-5-9 104,1 1 0,-2 0 0,0 1 0,-1-1 0,0 1 0,-1 0 0,1 0 1,-2 0-1,1 0 0,-2 14 0,0-15-209,-2 1 0,1-1-1,-2 0 1,1 1 0,-5 11 0,-6 9-6355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14:23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791 2452 24575,'-73'-1'-1638,"1"-2"0,-76-14-1,120 11 1154,0-1-1,-37-13 1,46 12 112,-2-1 0,1-1-1,-29-21 1,27 15 208,0-1-1,2-1 1,1-1 0,0 0-1,1-1 1,2-1 0,-1-1-1,2 0 1,1-2 0,1 0-1,1 0 1,1-1 0,1 0-1,1-1 1,-9-51 0,11 38 165,3-1 1,2 0 0,4-52-1,2 35 65,21-96 1,-10 97 101,1 1 1,3 0 0,2 2-1,52-93 1,-31 77-161,2 2 0,101-115 0,-56 86-1026,174-144-1,-182 177 504,1 4 0,162-85 0,-161 103 500,2 4 0,3 4-1,0 3 1,1 5 0,158-24-1,-160 38-123,152 2-1,-185 11 212,-2 3 0,2 1 0,-2 4 0,56 16 0,-85-18 48,1 0 0,-1 1 1,21 13-1,-30-14 34,-1 1 1,1 0-1,-1 1 1,-1 1-1,16 17 1,-13-11-143,-1 1 0,-1 0 1,-1 1-1,0 1 0,-2 0 1,-1 1-1,9 23 0,-8-12-12,-1 1-1,-1 1 1,-2 0-1,2 35 1,-7-35 1,-1 1 0,-2-1 0,-1 0 0,-2 0 0,0 0 0,-22 65 0,8-47 0,-2-1 0,-3-2 0,-46 76 0,22-52 192,-4-3 0,-91 98 0,62-87 566,-133 102 1,149-135-759,-2-3 0,-2-2 0,-2-4 0,-131 52 0,158-75 245,-2-1 1,1-3 0,-48 6 0,76-15 260,1-1 0,-30-1-1,40-2-319,1 1 0,0-1 0,0 0-1,-1 0 1,1-1 0,0 1-1,-1-1 1,2 0 0,-1-1-1,0 1 1,1-1 0,-7-4 0,6 2 96,-2 0 1,2-1 0,-1 0 0,2-1-1,-1 1 1,0 0 0,-5-12 0,5 7-58,1 1 1,0 0 0,1 0-1,-5-23 1,6 14-262,0-1 1,2 0-1,0 1 0,1-1 0,6-35 0,0 23-151,1 1-1,2 0 1,1 0-1,1 2 1,2-1-1,0 1 1,2 2-1,2-1 1,0 1-1,41-44 0,-27 37-250,2 2-1,1 2 0,0 1 0,42-24 0,-48 35 114,1 1 0,0 2 0,2 1 0,-1 1 0,2 2 0,37-8 0,-57 16 333,0 1 0,1 0 0,-1 2 0,1-1 0,0 1 0,24 3 0,-32-1 84,0-1 0,1 1 0,-2 0-1,1 0 1,0 1 0,-1 0 0,1-1 0,-1 2 0,7 5-1,-6-4 101,0 0-1,0 1 0,0 0 0,-1 0 1,0 1-1,6 11 0,-5-7 104,-1-1 0,-1 0 0,1 1 0,-2 0 0,0 0 0,-1 1 0,1-1 1,-2 1-1,1-1 0,-1 15 0,-2-15-209,-1 0 0,1-1-1,-2 1 1,1 0 0,-6 13 0,-4 7-6355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6:15:37.5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791 2452 24575,'-73'-1'-1638,"1"-2"0,-76-14-1,120 11 1154,0-1-1,-37-13 1,46 12 112,-2-1 0,1-1-1,-29-21 1,27 15 208,0-1-1,2-1 1,1-1 0,0 0-1,1-1 1,2-1 0,-1-1-1,2 0 1,1-2 0,1 0-1,1 0 1,1-1 0,1 0-1,1-1 1,-9-51 0,11 38 165,3-1 1,2 0 0,4-52-1,2 35 65,21-96 1,-10 97 101,1 1 1,3 0 0,2 2-1,52-93 1,-31 77-161,2 2 0,101-115 0,-56 86-1026,174-144-1,-182 177 504,1 4 0,162-85 0,-161 103 500,2 4 0,3 4-1,0 3 1,1 5 0,158-24-1,-160 38-123,152 2-1,-185 11 212,-2 3 0,2 1 0,-2 4 0,56 16 0,-85-18 48,1 0 0,-1 1 1,21 13-1,-30-14 34,-1 1 1,1 0-1,-1 1 1,-1 1-1,16 17 1,-13-11-143,-1 1 0,-1 0 1,-1 1-1,0 1 0,-2 0 1,-1 1-1,9 23 0,-8-12-12,-1 1-1,-1 1 1,-2 0-1,2 35 1,-7-35 1,-1 1 0,-2-1 0,-1 0 0,-2 0 0,0 0 0,-22 65 0,8-47 0,-2-1 0,-3-2 0,-46 76 0,22-52 192,-4-3 0,-91 98 0,62-87 566,-133 102 1,149-135-759,-2-3 0,-2-2 0,-2-4 0,-131 52 0,158-75 245,-2-1 1,1-3 0,-48 6 0,76-15 260,1-1 0,-30-1-1,40-2-319,1 1 0,0-1 0,0 0-1,-1 0 1,1-1 0,0 1-1,-1-1 1,2 0 0,-1-1-1,0 1 1,1-1 0,-7-4 0,6 2 96,-2 0 1,2-1 0,-1 0 0,2-1-1,-1 1 1,0 0 0,-5-12 0,5 7-58,1 1 1,0 0 0,1 0-1,-5-23 1,6 14-262,0-1 1,2 0-1,0 1 0,1-1 0,6-35 0,0 23-151,1 1-1,2 0 1,1 0-1,1 2 1,2-1-1,0 1 1,2 2-1,2-1 1,0 1-1,41-44 0,-27 37-250,2 2-1,1 2 0,0 1 0,42-24 0,-48 35 114,1 1 0,0 2 0,2 1 0,-1 1 0,2 2 0,37-8 0,-57 16 333,0 1 0,1 0 0,-1 2 0,1-1 0,0 1 0,24 3 0,-32-1 84,0-1 0,1 1 0,-2 0-1,1 0 1,0 1 0,-1 0 0,1-1 0,-1 2 0,7 5-1,-6-4 101,0 0-1,0 1 0,0 0 0,-1 0 1,0 1-1,6 11 0,-5-7 104,-1-1 0,-1 0 0,1 1 0,-2 0 0,0 0 0,-1 1 0,1-1 1,-2 1-1,1-1 0,-1 15 0,-2-15-209,-1 0 0,1-1-1,-2 1 1,1 0 0,-6 13 0,-4 7-6355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14:25.9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1005 3114 24575,'-93'-1'-1638,"1"-3"0,-96-18-1,153 15 1154,-1-2-1,-46-17 1,57 16 112,-1-2 0,1 0-1,-38-27 1,35 18 208,1 0-1,1-2 1,2-1 0,0 0-1,1-2 1,2-1 0,0-1-1,2 0 1,1-2 0,2 0-1,0-1 1,2 0 0,2-1-1,1-1 1,-13-65 0,16 48 165,3-1 1,2 1 0,5-67-1,4 44 65,26-121 1,-14 123 101,3 1 1,3 1 0,3 1-1,65-117 1,-39 97-161,4 3 0,127-146 0,-71 109-1026,220-183-1,-230 225 504,2 5 0,204-108 0,-203 131 500,2 5 0,3 5-1,1 5 1,1 5 0,201-31-1,-203 50-123,192 1-1,-235 15 212,-1 3 0,1 2 0,-2 4 0,71 21 0,-107-23 48,0 0 0,-1 2 1,27 16-1,-38-18 34,-1 2 1,0-1-1,0 2 1,-2 0-1,21 23 1,-17-14-143,-2 1 0,0 0 1,-2 1-1,0 1 0,-2 1 1,-1 0-1,10 30 0,-9-15-12,-1 1-1,-3 1 1,-1 0-1,2 44 1,-8-43 1,-3 0 0,-1-1 0,-2 1 0,-2-1 0,-1 0 0,-27 82 0,10-59 0,-3-1 0,-3-2 0,-59 95 0,28-65 192,-5-4 0,-116 124 0,80-110 566,-170 130 1,189-172-759,-2-4 0,-2-3 0,-3-4 0,-167 65 0,201-94 245,-2-3 1,1-2 0,-62 7 0,98-20 260,0 0 0,-37-2-1,51-2-319,0 1 0,1-1 0,-1-1-1,0 1 1,0-1 0,1 0-1,-1 0 1,1-1 0,0 0-1,0 0 1,0-1 0,-7-5 0,6 3 96,-1-1 1,1 0 0,0-1 0,1 0-1,0 0 1,0 0 0,-7-15 0,7 10-58,1 0 1,0 0 0,1 0-1,-6-28 1,7 16-262,1 0 1,1 0-1,1 0 0,2 0 0,7-45 0,0 30-151,1 0-1,2 1 1,2 0-1,1 1 1,3 1-1,0 0 1,3 2-1,1 0 1,1 1-1,52-57 0,-34 48-250,2 3-1,1 1 0,1 3 0,52-32 0,-60 45 114,1 2 0,1 2 0,1 1 0,0 2 0,1 2 0,48-10 0,-72 20 333,0 1 0,0 1 0,0 1 0,0 0 0,1 1 0,31 4 0,-42-2 84,1 0 0,0 0 0,-1 1-1,1 0 1,-1 0 0,0 1 0,0-1 0,0 2 0,8 6-1,-7-5 101,-1 1-1,1 1 0,-1-1 0,-1 1 1,1 1-1,7 14 0,-7-10 104,0 0 0,-2 0 0,1 1 0,-2 0 0,0 0 0,-1 1 0,0-1 1,-1 1-1,0-1 0,-1 19 0,-2-19-209,-1 0 0,0-1-1,-1 1 1,0 0 0,-7 16 0,-6 10-6355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1:31:17.0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707 2192 24575,'-65'-1'-1638,"0"-2"0,-67-12-1,107 10 1154,0-2-1,-33-11 1,41 11 112,-2-1 0,2-1-1,-28-18 1,26 12 208,0 0-1,0-1 1,2-1 0,1 0-1,-1-1 1,3-1 0,-1-1-1,1 1 1,2-3 0,0 1-1,1 0 1,1-1 0,2-1-1,0 0 1,-9-46 0,12 34 165,1-1 1,2 1 0,3-48-1,4 32 65,17-86 1,-9 87 101,2 1 1,1 1 0,3 0-1,46-82 1,-27 68-161,2 2 0,89-103 0,-49 77-1026,154-128-1,-161 157 504,0 5 0,145-77 0,-143 92 500,1 4 0,2 4-1,1 2 1,0 5 0,142-22-1,-143 34-123,135 2-1,-165 10 212,0 2 0,-1 2 0,0 2 0,49 16 0,-75-17 48,0 0 0,0 1 1,18 12-1,-26-13 34,-1 1 1,0 0-1,0 1 1,-2 0-1,16 17 1,-13-11-143,-1 1 0,0 1 1,-1-1-1,-1 2 0,-1 0 1,0 1-1,6 20 0,-6-10-12,0 1-1,-3 0 1,0 0-1,1 31 1,-6-30 1,-1 0 0,-2-1 0,-1 1 0,-1 0 0,-1-1 0,-19 58 0,7-42 0,-2 0 0,-2-1 0,-41 66 0,19-46 192,-4-2 0,-81 87 0,56-78 566,-119 92 1,132-121-759,0-3 0,-3-2 0,-1-3 0,-118 46 0,142-66 245,-2-2 1,1-2 0,-44 5 0,69-14 260,0 1 0,-25-3-1,35 0-319,0 0 0,1-1 0,-1-1-1,0 2 1,0-2 0,1 1-1,-1-1 1,0 0 0,1 0-1,0 0 1,0-1 0,-5-3 0,4 2 96,-1-1 1,1 0 0,0-1 0,1 1-1,0-1 1,0 0 0,-6-10 0,6 7-58,1 0 1,-1 0 0,1 0-1,-4-20 1,5 11-262,1 1 1,0-1-1,1 0 0,1 1 0,6-32 0,-1 20-151,1 1-1,2 1 1,0-1-1,2 2 1,2 0-1,-1-1 1,3 3-1,1-1 1,0 1-1,37-40 0,-25 34-250,3 2-1,0 0 0,0 3 0,38-23 0,-43 32 114,0 1 0,2 2 0,0 0 0,0 2 0,1 1 0,34-7 0,-51 14 333,0 1 0,0 1 0,0 0 0,0 0 0,0 1 0,23 3 0,-30-1 84,0-1 0,1 0 0,-1 2-1,0-1 1,0 0 0,0 1 0,0-1 0,0 1 0,6 5-1,-6-4 101,0 1-1,1 1 0,-1-1 0,-1 0 1,1 2-1,5 9 0,-5-7 104,0 0 0,-2 0 0,1 1 0,-1 0 0,0 0 0,-1 0 0,0 0 1,0 1-1,-1-1 0,0 13 0,-2-13-209,0 0 0,-1-1-1,0 1 1,0-1 0,-5 13 0,-4 6-6355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2:25:08.9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1005 3114 24575,'-93'-1'-1638,"1"-3"0,-96-18-1,153 15 1154,-1-2-1,-46-17 1,57 16 112,-1-2 0,1 0-1,-38-27 1,35 18 208,1 0-1,1-2 1,2-1 0,0 0-1,1-2 1,2-1 0,0-1-1,2 0 1,1-2 0,2 0-1,0-1 1,2 0 0,2-1-1,1-1 1,-13-65 0,16 48 165,3-1 1,2 1 0,5-67-1,4 44 65,26-121 1,-14 123 101,3 1 1,3 1 0,3 1-1,65-117 1,-39 97-161,4 3 0,127-146 0,-71 109-1026,220-183-1,-230 225 504,2 5 0,204-108 0,-203 131 500,2 5 0,3 5-1,1 5 1,1 5 0,201-31-1,-203 50-123,192 1-1,-235 15 212,-1 3 0,1 2 0,-2 4 0,71 21 0,-107-23 48,0 0 0,-1 2 1,27 16-1,-38-18 34,-1 2 1,0-1-1,0 2 1,-2 0-1,21 23 1,-17-14-143,-2 1 0,0 0 1,-2 1-1,0 1 0,-2 1 1,-1 0-1,10 30 0,-9-15-12,-1 1-1,-3 1 1,-1 0-1,2 44 1,-8-43 1,-3 0 0,-1-1 0,-2 1 0,-2-1 0,-1 0 0,-27 82 0,10-59 0,-3-1 0,-3-2 0,-59 95 0,28-65 192,-5-4 0,-116 124 0,80-110 566,-170 130 1,189-172-759,-2-4 0,-2-3 0,-3-4 0,-167 65 0,201-94 245,-2-3 1,1-2 0,-62 7 0,98-20 260,0 0 0,-37-2-1,51-2-319,0 1 0,1-1 0,-1-1-1,0 1 1,0-1 0,1 0-1,-1 0 1,1-1 0,0 0-1,0 0 1,0-1 0,-7-5 0,6 3 96,-1-1 1,1 0 0,0-1 0,1 0-1,0 0 1,0 0 0,-7-15 0,7 10-58,1 0 1,0 0 0,1 0-1,-6-28 1,7 16-262,1 0 1,1 0-1,1 0 0,2 0 0,7-45 0,0 30-151,1 0-1,2 1 1,2 0-1,1 1 1,3 1-1,0 0 1,3 2-1,1 0 1,1 1-1,52-57 0,-34 48-250,2 3-1,1 1 0,1 3 0,52-32 0,-60 45 114,1 2 0,1 2 0,1 1 0,0 2 0,1 2 0,48-10 0,-72 20 333,0 1 0,0 1 0,0 1 0,0 0 0,1 1 0,31 4 0,-42-2 84,1 0 0,0 0 0,-1 1-1,1 0 1,-1 0 0,0 1 0,0-1 0,0 2 0,8 6-1,-7-5 101,-1 1-1,1 1 0,-1-1 0,-1 1 1,1 1-1,7 14 0,-7-10 104,0 0 0,-2 0 0,1 1 0,-2 0 0,0 0 0,-1 1 0,0-1 1,-1 1-1,0-1 0,-1 19 0,-2-19-209,-1 0 0,0-1-1,-1 1 1,0 0 0,-7 16 0,-6 10-6355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4:38:04.2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791 2452 24575,'-73'-1'-1638,"1"-2"0,-76-14-1,120 11 1154,0-1-1,-37-13 1,46 12 112,-2-1 0,1-1-1,-29-21 1,27 15 208,0-1-1,2-1 1,1-1 0,0 0-1,1-1 1,2-1 0,-1-1-1,2 0 1,1-2 0,1 0-1,1 0 1,1-1 0,1 0-1,1-1 1,-9-51 0,11 38 165,3-1 1,2 0 0,4-52-1,2 35 65,21-96 1,-10 97 101,1 1 1,3 0 0,2 2-1,52-93 1,-31 77-161,2 2 0,101-115 0,-56 86-1026,174-144-1,-182 177 504,1 4 0,162-85 0,-161 103 500,2 4 0,3 4-1,0 3 1,1 5 0,158-24-1,-160 38-123,152 2-1,-185 11 212,-2 3 0,2 1 0,-2 4 0,56 16 0,-85-18 48,1 0 0,-1 1 1,21 13-1,-30-14 34,-1 1 1,1 0-1,-1 1 1,-1 1-1,16 17 1,-13-11-143,-1 1 0,-1 0 1,-1 1-1,0 1 0,-2 0 1,-1 1-1,9 23 0,-8-12-12,-1 1-1,-1 1 1,-2 0-1,2 35 1,-7-35 1,-1 1 0,-2-1 0,-1 0 0,-2 0 0,0 0 0,-22 65 0,8-47 0,-2-1 0,-3-2 0,-46 76 0,22-52 192,-4-3 0,-91 98 0,62-87 566,-133 102 1,149-135-759,-2-3 0,-2-2 0,-2-4 0,-131 52 0,158-75 245,-2-1 1,1-3 0,-48 6 0,76-15 260,1-1 0,-30-1-1,40-2-319,1 1 0,0-1 0,0 0-1,-1 0 1,1-1 0,0 1-1,-1-1 1,2 0 0,-1-1-1,0 1 1,1-1 0,-7-4 0,6 2 96,-2 0 1,2-1 0,-1 0 0,2-1-1,-1 1 1,0 0 0,-5-12 0,5 7-58,1 1 1,0 0 0,1 0-1,-5-23 1,6 14-262,0-1 1,2 0-1,0 1 0,1-1 0,6-35 0,0 23-151,1 1-1,2 0 1,1 0-1,1 2 1,2-1-1,0 1 1,2 2-1,2-1 1,0 1-1,41-44 0,-27 37-250,2 2-1,1 2 0,0 1 0,42-24 0,-48 35 114,1 1 0,0 2 0,2 1 0,-1 1 0,2 2 0,37-8 0,-57 16 333,0 1 0,1 0 0,-1 2 0,1-1 0,0 1 0,24 3 0,-32-1 84,0-1 0,1 1 0,-2 0-1,1 0 1,0 1 0,-1 0 0,1-1 0,-1 2 0,7 5-1,-6-4 101,0 0-1,0 1 0,0 0 0,-1 0 1,0 1-1,6 11 0,-5-7 104,-1-1 0,-1 0 0,1 1 0,-2 0 0,0 0 0,-1 1 0,1-1 1,-2 1-1,1-1 0,-1 15 0,-2-15-209,-1 0 0,1-1-1,-2 1 1,1 0 0,-6 13 0,-4 7-6355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6:16:57.4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791 2452 24575,'-73'-1'-1638,"1"-2"0,-76-14-1,120 11 1154,0-1-1,-37-13 1,46 12 112,-2-1 0,1-1-1,-29-21 1,27 15 208,0-1-1,2-1 1,1-1 0,0 0-1,1-1 1,2-1 0,-1-1-1,2 0 1,1-2 0,1 0-1,1 0 1,1-1 0,1 0-1,1-1 1,-9-51 0,11 38 165,3-1 1,2 0 0,4-52-1,2 35 65,21-96 1,-10 97 101,1 1 1,3 0 0,2 2-1,52-93 1,-31 77-161,2 2 0,101-115 0,-56 86-1026,174-144-1,-182 177 504,1 4 0,162-85 0,-161 103 500,2 4 0,3 4-1,0 3 1,1 5 0,158-24-1,-160 38-123,152 2-1,-185 11 212,-2 3 0,2 1 0,-2 4 0,56 16 0,-85-18 48,1 0 0,-1 1 1,21 13-1,-30-14 34,-1 1 1,1 0-1,-1 1 1,-1 1-1,16 17 1,-13-11-143,-1 1 0,-1 0 1,-1 1-1,0 1 0,-2 0 1,-1 1-1,9 23 0,-8-12-12,-1 1-1,-1 1 1,-2 0-1,2 35 1,-7-35 1,-1 1 0,-2-1 0,-1 0 0,-2 0 0,0 0 0,-22 65 0,8-47 0,-2-1 0,-3-2 0,-46 76 0,22-52 192,-4-3 0,-91 98 0,62-87 566,-133 102 1,149-135-759,-2-3 0,-2-2 0,-2-4 0,-131 52 0,158-75 245,-2-1 1,1-3 0,-48 6 0,76-15 260,1-1 0,-30-1-1,40-2-319,1 1 0,0-1 0,0 0-1,-1 0 1,1-1 0,0 1-1,-1-1 1,2 0 0,-1-1-1,0 1 1,1-1 0,-7-4 0,6 2 96,-2 0 1,2-1 0,-1 0 0,2-1-1,-1 1 1,0 0 0,-5-12 0,5 7-58,1 1 1,0 0 0,1 0-1,-5-23 1,6 14-262,0-1 1,2 0-1,0 1 0,1-1 0,6-35 0,0 23-151,1 1-1,2 0 1,1 0-1,1 2 1,2-1-1,0 1 1,2 2-1,2-1 1,0 1-1,41-44 0,-27 37-250,2 2-1,1 2 0,0 1 0,42-24 0,-48 35 114,1 1 0,0 2 0,2 1 0,-1 1 0,2 2 0,37-8 0,-57 16 333,0 1 0,1 0 0,-1 2 0,1-1 0,0 1 0,24 3 0,-32-1 84,0-1 0,1 1 0,-2 0-1,1 0 1,0 1 0,-1 0 0,1-1 0,-1 2 0,7 5-1,-6-4 101,0 0-1,0 1 0,0 0 0,-1 0 1,0 1-1,6 11 0,-5-7 104,-1-1 0,-1 0 0,1 1 0,-2 0 0,0 0 0,-1 1 0,1-1 1,-2 1-1,1-1 0,-1 15 0,-2-15-209,-1 0 0,1-1-1,-2 1 1,1 0 0,-6 13 0,-4 7-6355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4:40:15.6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791 2452 24575,'-73'-1'-1638,"1"-2"0,-76-14-1,120 11 1154,0-1-1,-37-13 1,46 12 112,-2-1 0,1-1-1,-29-21 1,27 15 208,0-1-1,2-1 1,1-1 0,0 0-1,1-1 1,2-1 0,-1-1-1,2 0 1,1-2 0,1 0-1,1 0 1,1-1 0,1 0-1,1-1 1,-9-51 0,11 38 165,3-1 1,2 0 0,4-52-1,2 35 65,21-96 1,-10 97 101,1 1 1,3 0 0,2 2-1,52-93 1,-31 77-161,2 2 0,101-115 0,-56 86-1026,174-144-1,-182 177 504,1 4 0,162-85 0,-161 103 500,2 4 0,3 4-1,0 3 1,1 5 0,158-24-1,-160 38-123,152 2-1,-185 11 212,-2 3 0,2 1 0,-2 4 0,56 16 0,-85-18 48,1 0 0,-1 1 1,21 13-1,-30-14 34,-1 1 1,1 0-1,-1 1 1,-1 1-1,16 17 1,-13-11-143,-1 1 0,-1 0 1,-1 1-1,0 1 0,-2 0 1,-1 1-1,9 23 0,-8-12-12,-1 1-1,-1 1 1,-2 0-1,2 35 1,-7-35 1,-1 1 0,-2-1 0,-1 0 0,-2 0 0,0 0 0,-22 65 0,8-47 0,-2-1 0,-3-2 0,-46 76 0,22-52 192,-4-3 0,-91 98 0,62-87 566,-133 102 1,149-135-759,-2-3 0,-2-2 0,-2-4 0,-131 52 0,158-75 245,-2-1 1,1-3 0,-48 6 0,76-15 260,1-1 0,-30-1-1,40-2-319,1 1 0,0-1 0,0 0-1,-1 0 1,1-1 0,0 1-1,-1-1 1,2 0 0,-1-1-1,0 1 1,1-1 0,-7-4 0,6 2 96,-2 0 1,2-1 0,-1 0 0,2-1-1,-1 1 1,0 0 0,-5-12 0,5 7-58,1 1 1,0 0 0,1 0-1,-5-23 1,6 14-262,0-1 1,2 0-1,0 1 0,1-1 0,6-35 0,0 23-151,1 1-1,2 0 1,1 0-1,1 2 1,2-1-1,0 1 1,2 2-1,2-1 1,0 1-1,41-44 0,-27 37-250,2 2-1,1 2 0,0 1 0,42-24 0,-48 35 114,1 1 0,0 2 0,2 1 0,-1 1 0,2 2 0,37-8 0,-57 16 333,0 1 0,1 0 0,-1 2 0,1-1 0,0 1 0,24 3 0,-32-1 84,0-1 0,1 1 0,-2 0-1,1 0 1,0 1 0,-1 0 0,1-1 0,-1 2 0,7 5-1,-6-4 101,0 0-1,0 1 0,0 0 0,-1 0 1,0 1-1,6 11 0,-5-7 104,-1-1 0,-1 0 0,1 1 0,-2 0 0,0 0 0,-1 1 0,1-1 1,-2 1-1,1-1 0,-1 15 0,-2-15-209,-1 0 0,1-1-1,-2 1 1,1 0 0,-6 13 0,-4 7-6355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2:30:31.9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791 2452 24575,'-73'-1'-1638,"1"-2"0,-76-14-1,120 11 1154,0-1-1,-37-13 1,46 12 112,-2-1 0,1-1-1,-29-21 1,27 15 208,0-1-1,2-1 1,1-1 0,0 0-1,1-1 1,2-1 0,-1-1-1,2 0 1,1-2 0,1 0-1,1 0 1,1-1 0,1 0-1,1-1 1,-9-51 0,11 38 165,3-1 1,2 0 0,4-52-1,2 35 65,21-96 1,-10 97 101,1 1 1,3 0 0,2 2-1,52-93 1,-31 77-161,2 2 0,101-115 0,-56 86-1026,174-144-1,-182 177 504,1 4 0,162-85 0,-161 103 500,2 4 0,3 4-1,0 3 1,1 5 0,158-24-1,-160 38-123,152 2-1,-185 11 212,-2 3 0,2 1 0,-2 4 0,56 16 0,-85-18 48,1 0 0,-1 1 1,21 13-1,-30-14 34,-1 1 1,1 0-1,-1 1 1,-1 1-1,16 17 1,-13-11-143,-1 1 0,-1 0 1,-1 1-1,0 1 0,-2 0 1,-1 1-1,9 23 0,-8-12-12,-1 1-1,-1 1 1,-2 0-1,2 35 1,-7-35 1,-1 1 0,-2-1 0,-1 0 0,-2 0 0,0 0 0,-22 65 0,8-47 0,-2-1 0,-3-2 0,-46 76 0,22-52 192,-4-3 0,-91 98 0,62-87 566,-133 102 1,149-135-759,-2-3 0,-2-2 0,-2-4 0,-131 52 0,158-75 245,-2-1 1,1-3 0,-48 6 0,76-15 260,1-1 0,-30-1-1,40-2-319,1 1 0,0-1 0,0 0-1,-1 0 1,1-1 0,0 1-1,-1-1 1,2 0 0,-1-1-1,0 1 1,1-1 0,-7-4 0,6 2 96,-2 0 1,2-1 0,-1 0 0,2-1-1,-1 1 1,0 0 0,-5-12 0,5 7-58,1 1 1,0 0 0,1 0-1,-5-23 1,6 14-262,0-1 1,2 0-1,0 1 0,1-1 0,6-35 0,0 23-151,1 1-1,2 0 1,1 0-1,1 2 1,2-1-1,0 1 1,2 2-1,2-1 1,0 1-1,41-44 0,-27 37-250,2 2-1,1 2 0,0 1 0,42-24 0,-48 35 114,1 1 0,0 2 0,2 1 0,-1 1 0,2 2 0,37-8 0,-57 16 333,0 1 0,1 0 0,-1 2 0,1-1 0,0 1 0,24 3 0,-32-1 84,0-1 0,1 1 0,-2 0-1,1 0 1,0 1 0,-1 0 0,1-1 0,-1 2 0,7 5-1,-6-4 101,0 0-1,0 1 0,0 0 0,-1 0 1,0 1-1,6 11 0,-5-7 104,-1-1 0,-1 0 0,1 1 0,-2 0 0,0 0 0,-1 1 0,1-1 1,-2 1-1,1-1 0,-1 15 0,-2-15-209,-1 0 0,1-1-1,-2 1 1,1 0 0,-6 13 0,-4 7-6355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14:08.4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1005 3114 24575,'-93'-1'-1638,"1"-3"0,-96-18-1,153 15 1154,-1-2-1,-46-17 1,57 16 112,-1-2 0,1 0-1,-38-27 1,35 18 208,1 0-1,1-2 1,2-1 0,0 0-1,1-2 1,2-1 0,0-1-1,2 0 1,1-2 0,2 0-1,0-1 1,2 0 0,2-1-1,1-1 1,-13-65 0,16 48 165,3-1 1,2 1 0,5-67-1,4 44 65,26-121 1,-14 123 101,3 1 1,3 1 0,3 1-1,65-117 1,-39 97-161,4 3 0,127-146 0,-71 109-1026,220-183-1,-230 225 504,2 5 0,204-108 0,-203 131 500,2 5 0,3 5-1,1 5 1,1 5 0,201-31-1,-203 50-123,192 1-1,-235 15 212,-1 3 0,1 2 0,-2 4 0,71 21 0,-107-23 48,0 0 0,-1 2 1,27 16-1,-38-18 34,-1 2 1,0-1-1,0 2 1,-2 0-1,21 23 1,-17-14-143,-2 1 0,0 0 1,-2 1-1,0 1 0,-2 1 1,-1 0-1,10 30 0,-9-15-12,-1 1-1,-3 1 1,-1 0-1,2 44 1,-8-43 1,-3 0 0,-1-1 0,-2 1 0,-2-1 0,-1 0 0,-27 82 0,10-59 0,-3-1 0,-3-2 0,-59 95 0,28-65 192,-5-4 0,-116 124 0,80-110 566,-170 130 1,189-172-759,-2-4 0,-2-3 0,-3-4 0,-167 65 0,201-94 245,-2-3 1,1-2 0,-62 7 0,98-20 260,0 0 0,-37-2-1,51-2-319,0 1 0,1-1 0,-1-1-1,0 1 1,0-1 0,1 0-1,-1 0 1,1-1 0,0 0-1,0 0 1,0-1 0,-7-5 0,6 3 96,-1-1 1,1 0 0,0-1 0,1 0-1,0 0 1,0 0 0,-7-15 0,7 10-58,1 0 1,0 0 0,1 0-1,-6-28 1,7 16-262,1 0 1,1 0-1,1 0 0,2 0 0,7-45 0,0 30-151,1 0-1,2 1 1,2 0-1,1 1 1,3 1-1,0 0 1,3 2-1,1 0 1,1 1-1,52-57 0,-34 48-250,2 3-1,1 1 0,1 3 0,52-32 0,-60 45 114,1 2 0,1 2 0,1 1 0,0 2 0,1 2 0,48-10 0,-72 20 333,0 1 0,0 1 0,0 1 0,0 0 0,1 1 0,31 4 0,-42-2 84,1 0 0,0 0 0,-1 1-1,1 0 1,-1 0 0,0 1 0,0-1 0,0 2 0,8 6-1,-7-5 101,-1 1-1,1 1 0,-1-1 0,-1 1 1,1 1-1,7 14 0,-7-10 104,0 0 0,-2 0 0,1 1 0,-2 0 0,0 0 0,-1 1 0,0-1 1,-1 1-1,0-1 0,-1 19 0,-2-19-209,-1 0 0,0-1-1,-1 1 1,0 0 0,-7 16 0,-6 10-6355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1:32:08.6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1005 3114 24575,'-93'-1'-1638,"1"-3"0,-96-18-1,153 15 1154,-1-2-1,-46-17 1,57 16 112,-1-2 0,1 0-1,-38-27 1,35 18 208,1 0-1,1-2 1,2-1 0,0 0-1,1-2 1,2-1 0,0-1-1,2 0 1,1-2 0,2 0-1,0-1 1,2 0 0,2-1-1,1-1 1,-13-65 0,16 48 165,3-1 1,2 1 0,5-67-1,4 44 65,26-121 1,-14 123 101,3 1 1,3 1 0,3 1-1,65-117 1,-39 97-161,4 3 0,127-146 0,-71 109-1026,220-183-1,-230 225 504,2 5 0,204-108 0,-203 131 500,2 5 0,3 5-1,1 5 1,1 5 0,201-31-1,-203 50-123,192 1-1,-235 15 212,-1 3 0,1 2 0,-2 4 0,71 21 0,-107-23 48,0 0 0,-1 2 1,27 16-1,-38-18 34,-1 2 1,0-1-1,0 2 1,-2 0-1,21 23 1,-17-14-143,-2 1 0,0 0 1,-2 1-1,0 1 0,-2 1 1,-1 0-1,10 30 0,-9-15-12,-1 1-1,-3 1 1,-1 0-1,2 44 1,-8-43 1,-3 0 0,-1-1 0,-2 1 0,-2-1 0,-1 0 0,-27 82 0,10-59 0,-3-1 0,-3-2 0,-59 95 0,28-65 192,-5-4 0,-116 124 0,80-110 566,-170 130 1,189-172-759,-2-4 0,-2-3 0,-3-4 0,-167 65 0,201-94 245,-2-3 1,1-2 0,-62 7 0,98-20 260,0 0 0,-37-2-1,51-2-319,0 1 0,1-1 0,-1-1-1,0 1 1,0-1 0,1 0-1,-1 0 1,1-1 0,0 0-1,0 0 1,0-1 0,-7-5 0,6 3 96,-1-1 1,1 0 0,0-1 0,1 0-1,0 0 1,0 0 0,-7-15 0,7 10-58,1 0 1,0 0 0,1 0-1,-6-28 1,7 16-262,1 0 1,1 0-1,1 0 0,2 0 0,7-45 0,0 30-151,1 0-1,2 1 1,2 0-1,1 1 1,3 1-1,0 0 1,3 2-1,1 0 1,1 1-1,52-57 0,-34 48-250,2 3-1,1 1 0,1 3 0,52-32 0,-60 45 114,1 2 0,1 2 0,1 1 0,0 2 0,1 2 0,48-10 0,-72 20 333,0 1 0,0 1 0,0 1 0,0 0 0,1 1 0,31 4 0,-42-2 84,1 0 0,0 0 0,-1 1-1,1 0 1,-1 0 0,0 1 0,0-1 0,0 2 0,8 6-1,-7-5 101,-1 1-1,1 1 0,-1-1 0,-1 1 1,1 1-1,7 14 0,-7-10 104,0 0 0,-2 0 0,1 1 0,-2 0 0,0 0 0,-1 1 0,0-1 1,-1 1-1,0-1 0,-1 19 0,-2-19-209,-1 0 0,0-1-1,-1 1 1,0 0 0,-7 16 0,-6 10-6355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14:13.1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727 2253 24575,'-67'-1'-1638,"0"-2"0,-69-13-1,111 11 1154,-1-1-1,-33-13 1,40 12 112,1-2 0,0 0-1,-28-19 1,26 13 208,0 0-1,1-2 1,2 0 0,0 0-1,0-2 1,2-1 0,0 0-1,1 0 1,1-2 0,1 0-1,1 0 1,1-1 0,1 0-1,1-1 1,-9-47 0,11 35 165,2-1 1,2 1 0,3-48-1,4 31 65,18-88 1,-10 90 101,2 0 1,3 1 0,1 1-1,48-85 1,-29 71-161,3 1 0,92-105 0,-51 79-1026,159-133-1,-166 163 504,1 4 0,147-78 0,-146 94 500,1 4 0,2 4-1,1 3 1,1 4 0,145-23-1,-147 37-123,140 0-1,-171 11 212,-1 3 0,2 0 0,-3 4 0,52 15 0,-77-17 48,0 0 0,-1 2 1,19 11-1,-27-12 34,0 0 1,-1 0-1,0 2 1,-1-1-1,15 17 1,-12-10-143,-2 1 0,1-1 1,-3 2-1,1 0 0,-1 0 1,-2 1-1,8 22 0,-6-12-12,-2 2-1,-1 0 1,-1 0-1,1 32 1,-6-31 1,-1 0 0,-2-1 0,-1 1 0,-1-1 0,-1 0 0,-20 59 0,8-42 0,-3-1 0,-1-1 0,-44 68 0,21-47 192,-4-2 0,-83 89 0,57-80 566,-123 95 1,137-125-759,-1-3 0,-2-2 0,-3-3 0,-119 48 0,144-69 245,-1-2 1,1-2 0,-45 6 0,71-15 260,-1 0 0,-26-1-1,37-2-319,0 1 0,1 0 0,-1-2-1,0 2 1,0-2 0,0 1-1,0-1 1,1 0 0,0 0-1,-1 0 1,1-1 0,-5-4 0,3 3 96,1-1 1,0 0 0,0-1 0,0 0-1,1 0 1,0 1 0,-6-12 0,6 8-58,0-1 1,1 1 0,0-1-1,-5-19 1,6 11-262,1 0 1,0-1-1,1 1 0,2 0 0,4-32 0,1 21-151,0 0-1,1 1 1,3-1-1,-1 2 1,3 0-1,0 0 1,3 2-1,0 0 1,0 0-1,39-41 0,-26 35-250,2 2-1,1 1 0,1 2 0,37-23 0,-43 32 114,0 2 0,1 1 0,1 1 0,0 2 0,1 0 0,34-6 0,-51 14 333,-1 1 0,0 1 0,0 0 0,1 0 0,0 1 0,22 3 0,-30-2 84,1 1 0,0-1 0,-1 1-1,1 1 1,-1-1 0,0 1 0,0-1 0,0 2 0,6 3-1,-5-2 101,-1 0-1,0 1 0,1-1 0,-2 1 1,1 0-1,5 11 0,-5-8 104,0 0 0,-1 1 0,0 0 0,-1 0 0,0 0 0,-1 1 0,0-1 1,0 1-1,-1-1 0,0 14 0,-2-14-209,0 0 0,-1 0-1,0 0 1,0 0 0,-5 12 0,-5 7-6355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22:10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727 2253 24575,'-67'-1'-1638,"0"-2"0,-69-13-1,111 11 1154,-1-1-1,-33-13 1,40 12 112,1-2 0,0 0-1,-28-19 1,26 13 208,0 0-1,1-2 1,2 0 0,0 0-1,0-2 1,2-1 0,0 0-1,1 0 1,1-2 0,1 0-1,1 0 1,1-1 0,1 0-1,1-1 1,-9-47 0,11 35 165,2-1 1,2 1 0,3-48-1,4 31 65,18-88 1,-10 90 101,2 0 1,3 1 0,1 1-1,48-85 1,-29 71-161,3 1 0,92-105 0,-51 79-1026,159-133-1,-166 163 504,1 4 0,147-78 0,-146 94 500,1 4 0,2 4-1,1 3 1,1 4 0,145-23-1,-147 37-123,140 0-1,-171 11 212,-1 3 0,2 0 0,-3 4 0,52 15 0,-77-17 48,0 0 0,-1 2 1,19 11-1,-27-12 34,0 0 1,-1 0-1,0 2 1,-1-1-1,15 17 1,-12-10-143,-2 1 0,1-1 1,-3 2-1,1 0 0,-1 0 1,-2 1-1,8 22 0,-6-12-12,-2 2-1,-1 0 1,-1 0-1,1 32 1,-6-31 1,-1 0 0,-2-1 0,-1 1 0,-1-1 0,-1 0 0,-20 59 0,8-42 0,-3-1 0,-1-1 0,-44 68 0,21-47 192,-4-2 0,-83 89 0,57-80 566,-123 95 1,137-125-759,-1-3 0,-2-2 0,-3-3 0,-119 48 0,144-69 245,-1-2 1,1-2 0,-45 6 0,71-15 260,-1 0 0,-26-1-1,37-2-319,0 1 0,1 0 0,-1-2-1,0 2 1,0-2 0,0 1-1,0-1 1,1 0 0,0 0-1,-1 0 1,1-1 0,-5-4 0,3 3 96,1-1 1,0 0 0,0-1 0,0 0-1,1 0 1,0 1 0,-6-12 0,6 8-58,0-1 1,1 1 0,0-1-1,-5-19 1,6 11-262,1 0 1,0-1-1,1 1 0,2 0 0,4-32 0,1 21-151,0 0-1,1 1 1,3-1-1,-1 2 1,3 0-1,0 0 1,3 2-1,0 0 1,0 0-1,39-41 0,-26 35-250,2 2-1,1 1 0,1 2 0,37-23 0,-43 32 114,0 2 0,1 1 0,1 1 0,0 2 0,1 0 0,34-6 0,-51 14 333,-1 1 0,0 1 0,0 0 0,1 0 0,0 1 0,22 3 0,-30-2 84,1 1 0,0-1 0,-1 1-1,1 1 1,-1-1 0,0 1 0,0-1 0,0 2 0,6 3-1,-5-2 101,-1 0-1,0 1 0,1-1 0,-2 1 1,1 0-1,5 11 0,-5-8 104,0 0 0,-1 1 0,0 0 0,-1 0 0,0 0 0,-1 1 0,0-1 1,0 1-1,-1-1 0,0 14 0,-2-14-209,0 0 0,-1 0-1,0 0 1,0 0 0,-5 12 0,-5 7-6355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02:22:10.4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727 2253 24575,'-67'-1'-1638,"0"-2"0,-69-13-1,111 11 1154,-1-1-1,-33-13 1,40 12 112,1-2 0,0 0-1,-28-19 1,26 13 208,0 0-1,1-2 1,2 0 0,0 0-1,0-2 1,2-1 0,0 0-1,1 0 1,1-2 0,1 0-1,1 0 1,1-1 0,1 0-1,1-1 1,-9-47 0,11 35 165,2-1 1,2 1 0,3-48-1,4 31 65,18-88 1,-10 90 101,2 0 1,3 1 0,1 1-1,48-85 1,-29 71-161,3 1 0,92-105 0,-51 79-1026,159-133-1,-166 163 504,1 4 0,147-78 0,-146 94 500,1 4 0,2 4-1,1 3 1,1 4 0,145-23-1,-147 37-123,140 0-1,-171 11 212,-1 3 0,2 0 0,-3 4 0,52 15 0,-77-17 48,0 0 0,-1 2 1,19 11-1,-27-12 34,0 0 1,-1 0-1,0 2 1,-1-1-1,15 17 1,-12-10-143,-2 1 0,1-1 1,-3 2-1,1 0 0,-1 0 1,-2 1-1,8 22 0,-6-12-12,-2 2-1,-1 0 1,-1 0-1,1 32 1,-6-31 1,-1 0 0,-2-1 0,-1 1 0,-1-1 0,-1 0 0,-20 59 0,8-42 0,-3-1 0,-1-1 0,-44 68 0,21-47 192,-4-2 0,-83 89 0,57-80 566,-123 95 1,137-125-759,-1-3 0,-2-2 0,-3-3 0,-119 48 0,144-69 245,-1-2 1,1-2 0,-45 6 0,71-15 260,-1 0 0,-26-1-1,37-2-319,0 1 0,1 0 0,-1-2-1,0 2 1,0-2 0,0 1-1,0-1 1,1 0 0,0 0-1,-1 0 1,1-1 0,-5-4 0,3 3 96,1-1 1,0 0 0,0-1 0,0 0-1,1 0 1,0 1 0,-6-12 0,6 8-58,0-1 1,1 1 0,0-1-1,-5-19 1,6 11-262,1 0 1,0-1-1,1 1 0,2 0 0,4-32 0,1 21-151,0 0-1,1 1 1,3-1-1,-1 2 1,3 0-1,0 0 1,3 2-1,0 0 1,0 0-1,39-41 0,-26 35-250,2 2-1,1 1 0,1 2 0,37-23 0,-43 32 114,0 2 0,1 1 0,1 1 0,0 2 0,1 0 0,34-6 0,-51 14 333,-1 1 0,0 1 0,0 0 0,1 0 0,0 1 0,22 3 0,-30-2 84,1 1 0,0-1 0,-1 1-1,1 1 1,-1-1 0,0 1 0,0-1 0,0 2 0,6 3-1,-5-2 101,-1 0-1,0 1 0,1-1 0,-2 1 1,1 0-1,5 11 0,-5-8 104,0 0 0,-1 1 0,0 0 0,-1 0 0,0 0 0,-1 1 0,0-1 1,0 1-1,-1-1 0,0 14 0,-2-14-209,0 0 0,-1 0-1,0 0 1,0 0 0,-5 12 0,-5 7-6355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2:00:15.3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727 2253 24575,'-67'-1'-1638,"0"-2"0,-69-13-1,111 11 1154,-1-1-1,-33-13 1,40 12 112,1-2 0,0 0-1,-28-19 1,26 13 208,0 0-1,1-2 1,2 0 0,0 0-1,0-2 1,2-1 0,0 0-1,1 0 1,1-2 0,1 0-1,1 0 1,1-1 0,1 0-1,1-1 1,-9-47 0,11 35 165,2-1 1,2 1 0,3-48-1,4 31 65,18-88 1,-10 90 101,2 0 1,3 1 0,1 1-1,48-85 1,-29 71-161,3 1 0,92-105 0,-51 79-1026,159-133-1,-166 163 504,1 4 0,147-78 0,-146 94 500,1 4 0,2 4-1,1 3 1,1 4 0,145-23-1,-147 37-123,140 0-1,-171 11 212,-1 3 0,2 0 0,-3 4 0,52 15 0,-77-17 48,0 0 0,-1 2 1,19 11-1,-27-12 34,0 0 1,-1 0-1,0 2 1,-1-1-1,15 17 1,-12-10-143,-2 1 0,1-1 1,-3 2-1,1 0 0,-1 0 1,-2 1-1,8 22 0,-6-12-12,-2 2-1,-1 0 1,-1 0-1,1 32 1,-6-31 1,-1 0 0,-2-1 0,-1 1 0,-1-1 0,-1 0 0,-20 59 0,8-42 0,-3-1 0,-1-1 0,-44 68 0,21-47 192,-4-2 0,-83 89 0,57-80 566,-123 95 1,137-125-759,-1-3 0,-2-2 0,-3-3 0,-119 48 0,144-69 245,-1-2 1,1-2 0,-45 6 0,71-15 260,-1 0 0,-26-1-1,37-2-319,0 1 0,1 0 0,-1-2-1,0 2 1,0-2 0,0 1-1,0-1 1,1 0 0,0 0-1,-1 0 1,1-1 0,-5-4 0,3 3 96,1-1 1,0 0 0,0-1 0,0 0-1,1 0 1,0 1 0,-6-12 0,6 8-58,0-1 1,1 1 0,0-1-1,-5-19 1,6 11-262,1 0 1,0-1-1,1 1 0,2 0 0,4-32 0,1 21-151,0 0-1,1 1 1,3-1-1,-1 2 1,3 0-1,0 0 1,3 2-1,0 0 1,0 0-1,39-41 0,-26 35-250,2 2-1,1 1 0,1 2 0,37-23 0,-43 32 114,0 2 0,1 1 0,1 1 0,0 2 0,1 0 0,34-6 0,-51 14 333,-1 1 0,0 1 0,0 0 0,1 0 0,0 1 0,22 3 0,-30-2 84,1 1 0,0-1 0,-1 1-1,1 1 1,-1-1 0,0 1 0,0-1 0,0 2 0,6 3-1,-5-2 101,-1 0-1,0 1 0,1-1 0,-2 1 1,1 0-1,5 11 0,-5-8 104,0 0 0,-1 1 0,0 0 0,-1 0 0,0 0 0,-1 1 0,0-1 1,0 1-1,-1-1 0,0 14 0,-2-14-209,0 0 0,-1 0-1,0 0 1,0 0 0,-5 12 0,-5 7-6355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2T02:00:15.3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727 2253 24575,'-67'-1'-1638,"0"-2"0,-69-13-1,111 11 1154,-1-1-1,-33-13 1,40 12 112,1-2 0,0 0-1,-28-19 1,26 13 208,0 0-1,1-2 1,2 0 0,0 0-1,0-2 1,2-1 0,0 0-1,1 0 1,1-2 0,1 0-1,1 0 1,1-1 0,1 0-1,1-1 1,-9-47 0,11 35 165,2-1 1,2 1 0,3-48-1,4 31 65,18-88 1,-10 90 101,2 0 1,3 1 0,1 1-1,48-85 1,-29 71-161,3 1 0,92-105 0,-51 79-1026,159-133-1,-166 163 504,1 4 0,147-78 0,-146 94 500,1 4 0,2 4-1,1 3 1,1 4 0,145-23-1,-147 37-123,140 0-1,-171 11 212,-1 3 0,2 0 0,-3 4 0,52 15 0,-77-17 48,0 0 0,-1 2 1,19 11-1,-27-12 34,0 0 1,-1 0-1,0 2 1,-1-1-1,15 17 1,-12-10-143,-2 1 0,1-1 1,-3 2-1,1 0 0,-1 0 1,-2 1-1,8 22 0,-6-12-12,-2 2-1,-1 0 1,-1 0-1,1 32 1,-6-31 1,-1 0 0,-2-1 0,-1 1 0,-1-1 0,-1 0 0,-20 59 0,8-42 0,-3-1 0,-1-1 0,-44 68 0,21-47 192,-4-2 0,-83 89 0,57-80 566,-123 95 1,137-125-759,-1-3 0,-2-2 0,-3-3 0,-119 48 0,144-69 245,-1-2 1,1-2 0,-45 6 0,71-15 260,-1 0 0,-26-1-1,37-2-319,0 1 0,1 0 0,-1-2-1,0 2 1,0-2 0,0 1-1,0-1 1,1 0 0,0 0-1,-1 0 1,1-1 0,-5-4 0,3 3 96,1-1 1,0 0 0,0-1 0,0 0-1,1 0 1,0 1 0,-6-12 0,6 8-58,0-1 1,1 1 0,0-1-1,-5-19 1,6 11-262,1 0 1,0-1-1,1 1 0,2 0 0,4-32 0,1 21-151,0 0-1,1 1 1,3-1-1,-1 2 1,3 0-1,0 0 1,3 2-1,0 0 1,0 0-1,39-41 0,-26 35-250,2 2-1,1 1 0,1 2 0,37-23 0,-43 32 114,0 2 0,1 1 0,1 1 0,0 2 0,1 0 0,34-6 0,-51 14 333,-1 1 0,0 1 0,0 0 0,1 0 0,0 1 0,22 3 0,-30-2 84,1 1 0,0-1 0,-1 1-1,1 1 1,-1-1 0,0 1 0,0-1 0,0 2 0,6 3-1,-5-2 101,-1 0-1,0 1 0,1-1 0,-2 1 1,1 0-1,5 11 0,-5-8 104,0 0 0,-1 1 0,0 0 0,-1 0 0,0 0 0,-1 1 0,0-1 1,0 1-1,-1-1 0,0 14 0,-2-14-209,0 0 0,-1 0-1,0 0 1,0 0 0,-5 12 0,-5 7-6355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9CB2FCB-2C92-4211-832B-2D424B156B9F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FB57D6F-2FC5-472C-A0FB-51B2A3C1EC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38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2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06539-F02B-7E7D-C781-A06CCA408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57A28B-492C-5E03-3398-2EC8EB8EB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3E0902-17ED-D969-F4E4-FECB77108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304CBE-15BB-D146-DCC8-8F95C91B3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23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B39E-87D1-E832-1235-EF79823F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894DF6-5E3D-3637-1DC8-43C544552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8B35C0-01CD-95DC-79A1-DB3360FD0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DE29F2-6EAA-105C-352B-CAA438515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3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7711C-B18D-F147-262F-1BAB81739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4CD090-0E8B-1346-361B-D79058407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7E9F90-17C6-6632-7350-D8F597B23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60088D-A6A9-3AF2-396B-D505A7C55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81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BC764-3C66-963D-52DE-402A9E4B5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393290-AFEB-F530-967B-1103CC517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BC40DE-924B-1DCC-626B-1447A96E7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67ECB8-2A5E-68A3-A9EF-D0BF7FF35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036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FC1B5-95B8-7ABA-6D2A-F52F3DC82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C129B6-28D4-779F-BB9D-DEA304575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6F8766-4E22-219A-2C2B-DF4ABAEC2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F0331-7643-E10E-8976-317875D38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051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0EE70-2E8F-4281-58D9-44284E98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71003A8-CA00-4BE0-D7E5-1B7DFE777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3CB7441-8B1C-7ACD-10EE-68A5FF23D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D6BCC7-7A89-9F8F-D759-2E1476960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660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399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57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721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28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E01C6-09E2-F72D-6C46-5EF7CB754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3B19A8-A112-57BD-B5D9-749941E42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3F6B9A-CC15-746C-73E2-86996E424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69E9E8-3CFD-B609-36CE-4910AD2F5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26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1C4C9-7600-000F-4B12-244CDDA92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CAF816-F317-60DB-92B9-EB99C3812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9078411-0431-AC21-F52C-010C3C1B2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DF09D1-CE58-FC34-59A5-2C3485806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3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E9EAB-92D4-E07F-B1C7-D5E43845C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525C516-C438-E263-8DB8-728398F6C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669CDE-7BF8-8B27-074D-B0A5B17CD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408E36-06A1-96E4-EB1D-449DD16BC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47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99CC3-F679-8646-F610-0CF9C8EF0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30081B-5F71-C42B-D418-9778F8DBC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6ED319-32C0-30BA-6167-33EE09131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EB6A1C-928D-E0B5-D5A4-E10C70A24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20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8D7C1-862F-F3FE-DCEC-1AB5668E3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EE848F-9DC3-4B66-37DA-3BCD8671D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6C2A8F-0CF5-3194-F922-59A9ECC67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279685-BBB1-0756-7E37-DD582B13E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07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DADFB-4FA2-DE45-306D-BCF275808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E303708-55B8-D4D5-9438-7B6BECC4B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147C68A-81D5-B4FC-5E35-2102BE840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ADF56-2B1A-5A0C-F9F0-5BEB09F9F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47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65632-544F-B4C3-207B-661012899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2AE779-024E-441A-8AC2-F2D7E5ACA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3934463-A4C6-3A99-37F4-3358EF0D1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"/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C94F7B-8536-FD42-5715-25308612D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12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D9DE-5842-AA3A-AB69-996A0C070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E870AD-B426-EADA-1A34-3E0B199A2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4DE5A0E-1F9B-C8CB-E92A-A9CF2AACD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F75B68-EFB5-645A-48A1-D9C9FF24A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13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1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8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16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52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23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9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5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64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0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1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81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97"/>
            </a:gs>
            <a:gs pos="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6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9.png"/><Relationship Id="rId5" Type="http://schemas.openxmlformats.org/officeDocument/2006/relationships/image" Target="../media/image19.emf"/><Relationship Id="rId10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37.png"/><Relationship Id="rId1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19.emf"/><Relationship Id="rId12" Type="http://schemas.openxmlformats.org/officeDocument/2006/relationships/customXml" Target="../ink/ink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23.png"/><Relationship Id="rId5" Type="http://schemas.openxmlformats.org/officeDocument/2006/relationships/image" Target="../media/image45.emf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customXml" Target="../ink/ink15.xml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54.emf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12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11" Type="http://schemas.openxmlformats.org/officeDocument/2006/relationships/image" Target="../media/image52.png"/><Relationship Id="rId5" Type="http://schemas.openxmlformats.org/officeDocument/2006/relationships/image" Target="../media/image53.emf"/><Relationship Id="rId15" Type="http://schemas.openxmlformats.org/officeDocument/2006/relationships/image" Target="../media/image56.png"/><Relationship Id="rId10" Type="http://schemas.openxmlformats.org/officeDocument/2006/relationships/image" Target="../media/image50.png"/><Relationship Id="rId4" Type="http://schemas.openxmlformats.org/officeDocument/2006/relationships/image" Target="../media/image17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emf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emf"/><Relationship Id="rId3" Type="http://schemas.openxmlformats.org/officeDocument/2006/relationships/image" Target="../media/image17.png"/><Relationship Id="rId7" Type="http://schemas.openxmlformats.org/officeDocument/2006/relationships/image" Target="../media/image68.png"/><Relationship Id="rId12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customXml" Target="../ink/ink18.xml"/><Relationship Id="rId5" Type="http://schemas.openxmlformats.org/officeDocument/2006/relationships/image" Target="../media/image19.emf"/><Relationship Id="rId10" Type="http://schemas.openxmlformats.org/officeDocument/2006/relationships/image" Target="../media/image65.png"/><Relationship Id="rId4" Type="http://schemas.openxmlformats.org/officeDocument/2006/relationships/image" Target="../media/image67.emf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2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6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72.emf"/><Relationship Id="rId12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46.png"/><Relationship Id="rId5" Type="http://schemas.openxmlformats.org/officeDocument/2006/relationships/slide" Target="slide20.xml"/><Relationship Id="rId10" Type="http://schemas.openxmlformats.org/officeDocument/2006/relationships/customXml" Target="../ink/ink20.xml"/><Relationship Id="rId4" Type="http://schemas.openxmlformats.org/officeDocument/2006/relationships/image" Target="../media/image19.emf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customXml" Target="../ink/ink21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image" Target="../media/image66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customXml" Target="../ink/ink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75.png"/><Relationship Id="rId5" Type="http://schemas.openxmlformats.org/officeDocument/2006/relationships/image" Target="../media/image19.emf"/><Relationship Id="rId10" Type="http://schemas.openxmlformats.org/officeDocument/2006/relationships/image" Target="../media/image73.png"/><Relationship Id="rId4" Type="http://schemas.openxmlformats.org/officeDocument/2006/relationships/image" Target="../media/image17.png"/><Relationship Id="rId9" Type="http://schemas.openxmlformats.org/officeDocument/2006/relationships/image" Target="../media/image79.emf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customXml" Target="../ink/ink23.xml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11" Type="http://schemas.openxmlformats.org/officeDocument/2006/relationships/image" Target="../media/image85.png"/><Relationship Id="rId5" Type="http://schemas.openxmlformats.org/officeDocument/2006/relationships/image" Target="../media/image86.emf"/><Relationship Id="rId10" Type="http://schemas.openxmlformats.org/officeDocument/2006/relationships/image" Target="../media/image84.png"/><Relationship Id="rId4" Type="http://schemas.openxmlformats.org/officeDocument/2006/relationships/image" Target="../media/image17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15.png"/><Relationship Id="rId5" Type="http://schemas.openxmlformats.org/officeDocument/2006/relationships/image" Target="../media/image18.emf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slide" Target="slide7.xml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3.png"/><Relationship Id="rId5" Type="http://schemas.openxmlformats.org/officeDocument/2006/relationships/image" Target="../media/image25.emf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customXml" Target="../ink/ink6.xml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8.xml"/><Relationship Id="rId3" Type="http://schemas.openxmlformats.org/officeDocument/2006/relationships/image" Target="../media/image28.png"/><Relationship Id="rId7" Type="http://schemas.openxmlformats.org/officeDocument/2006/relationships/slide" Target="slide9.xml"/><Relationship Id="rId12" Type="http://schemas.openxmlformats.org/officeDocument/2006/relationships/image" Target="../media/image31.png"/><Relationship Id="rId17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5" Type="http://schemas.openxmlformats.org/officeDocument/2006/relationships/customXml" Target="../ink/ink9.xml"/><Relationship Id="rId10" Type="http://schemas.openxmlformats.org/officeDocument/2006/relationships/image" Target="../media/image29.png"/><Relationship Id="rId4" Type="http://schemas.openxmlformats.org/officeDocument/2006/relationships/image" Target="../media/image32.emf"/><Relationship Id="rId9" Type="http://schemas.openxmlformats.org/officeDocument/2006/relationships/image" Target="../media/image27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A51E262-EAFA-2018-8899-D46DDACE529A}"/>
              </a:ext>
            </a:extLst>
          </p:cNvPr>
          <p:cNvGrpSpPr/>
          <p:nvPr/>
        </p:nvGrpSpPr>
        <p:grpSpPr>
          <a:xfrm>
            <a:off x="2845368" y="222165"/>
            <a:ext cx="3764051" cy="1280160"/>
            <a:chOff x="1411840" y="527543"/>
            <a:chExt cx="3764051" cy="1280160"/>
          </a:xfrm>
          <a:solidFill>
            <a:srgbClr val="FFE38B"/>
          </a:solidFill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7AA64C89-DBF8-2397-CC07-FA722A73F279}"/>
                </a:ext>
              </a:extLst>
            </p:cNvPr>
            <p:cNvSpPr/>
            <p:nvPr/>
          </p:nvSpPr>
          <p:spPr>
            <a:xfrm>
              <a:off x="1411840" y="527543"/>
              <a:ext cx="3764051" cy="1280160"/>
            </a:xfrm>
            <a:prstGeom prst="roundRect">
              <a:avLst/>
            </a:prstGeom>
            <a:solidFill>
              <a:srgbClr val="FFFF97"/>
            </a:solidFill>
            <a:ln w="6032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4DFE5E4-03F9-982D-1D19-CB393EFB5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79" r="19153" b="33105"/>
            <a:stretch/>
          </p:blipFill>
          <p:spPr>
            <a:xfrm>
              <a:off x="1737494" y="618984"/>
              <a:ext cx="3293998" cy="11554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8E2D0EC-7A97-B980-4EF4-BD1B0CDF1460}"/>
              </a:ext>
            </a:extLst>
          </p:cNvPr>
          <p:cNvSpPr txBox="1"/>
          <p:nvPr/>
        </p:nvSpPr>
        <p:spPr>
          <a:xfrm>
            <a:off x="4920965" y="3424486"/>
            <a:ext cx="3376908" cy="11513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7"/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FB5290-AED1-8F11-BA9B-43AD42D02B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099" b="27973"/>
          <a:stretch/>
        </p:blipFill>
        <p:spPr>
          <a:xfrm>
            <a:off x="3194632" y="6170817"/>
            <a:ext cx="2754736" cy="570805"/>
          </a:xfrm>
          <a:prstGeom prst="rect">
            <a:avLst/>
          </a:prstGeom>
        </p:spPr>
      </p:pic>
      <p:sp>
        <p:nvSpPr>
          <p:cNvPr id="8" name="動作設定ボタン: 進む/次へ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084185-7A33-4914-D5BF-AD1EAE15E9D7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3385C0-AC5B-BE90-93D0-A35370470C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6744" b="20979"/>
          <a:stretch/>
        </p:blipFill>
        <p:spPr>
          <a:xfrm>
            <a:off x="313996" y="622594"/>
            <a:ext cx="2386973" cy="4696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0F0FF8E-2FB2-2C89-95C0-AC733EBEE8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6695"/>
          <a:stretch/>
        </p:blipFill>
        <p:spPr>
          <a:xfrm>
            <a:off x="6609419" y="222165"/>
            <a:ext cx="2472503" cy="81387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E717E46-B38A-D3D8-A515-A94AA1B4AF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45" t="-1" r="76297" b="52029"/>
          <a:stretch/>
        </p:blipFill>
        <p:spPr>
          <a:xfrm>
            <a:off x="5171807" y="3647829"/>
            <a:ext cx="2985739" cy="6466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B099D89-FFD7-20EA-5B01-D66CA3E4798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6141" b="32033"/>
          <a:stretch>
            <a:fillRect/>
          </a:stretch>
        </p:blipFill>
        <p:spPr>
          <a:xfrm>
            <a:off x="6889537" y="1036042"/>
            <a:ext cx="1864426" cy="49756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FCDEA25-547B-FE71-2B66-43307EE0BD93}"/>
              </a:ext>
            </a:extLst>
          </p:cNvPr>
          <p:cNvSpPr txBox="1"/>
          <p:nvPr/>
        </p:nvSpPr>
        <p:spPr>
          <a:xfrm>
            <a:off x="7148304" y="1533610"/>
            <a:ext cx="16056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18B2986-A75B-78C6-EB97-C5B3CBB51A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81388" b="27989"/>
          <a:stretch>
            <a:fillRect/>
          </a:stretch>
        </p:blipFill>
        <p:spPr>
          <a:xfrm>
            <a:off x="7514937" y="1490846"/>
            <a:ext cx="814335" cy="4543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A66ABA6-4852-297F-0CAD-C8A4115B7C8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386" y="1526749"/>
            <a:ext cx="399160" cy="381198"/>
          </a:xfrm>
          <a:prstGeom prst="rect">
            <a:avLst/>
          </a:prstGeom>
        </p:spPr>
      </p:pic>
      <p:pic>
        <p:nvPicPr>
          <p:cNvPr id="16" name="図 15" descr="光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443571D-93F0-4266-01AF-B69DFA0F376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38" y="1780812"/>
            <a:ext cx="2928432" cy="411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96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246D9-783C-7501-541F-E1915268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CF0030A-8BF3-5DE2-8C1C-68DB583A7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7DB5128-B0AC-A935-A95D-A6E2772F4B2B}"/>
              </a:ext>
            </a:extLst>
          </p:cNvPr>
          <p:cNvSpPr/>
          <p:nvPr/>
        </p:nvSpPr>
        <p:spPr>
          <a:xfrm>
            <a:off x="289895" y="4681612"/>
            <a:ext cx="8564210" cy="1256040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0D92A5C-7C8B-8636-B8DC-B61F26292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95" y="3985595"/>
            <a:ext cx="1264805" cy="888872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3319674-654C-070D-AC43-B00B1AB9693E}"/>
              </a:ext>
            </a:extLst>
          </p:cNvPr>
          <p:cNvGrpSpPr/>
          <p:nvPr/>
        </p:nvGrpSpPr>
        <p:grpSpPr>
          <a:xfrm>
            <a:off x="3648431" y="6189233"/>
            <a:ext cx="3363413" cy="459862"/>
            <a:chOff x="3870104" y="6252542"/>
            <a:chExt cx="3363413" cy="459862"/>
          </a:xfrm>
        </p:grpSpPr>
        <p:sp>
          <p:nvSpPr>
            <p:cNvPr id="12" name="吹き出し: 角を丸めた四角形 11">
              <a:extLst>
                <a:ext uri="{FF2B5EF4-FFF2-40B4-BE49-F238E27FC236}">
                  <a16:creationId xmlns:a16="http://schemas.microsoft.com/office/drawing/2014/main" id="{6D308D28-4A8A-93B6-6CAE-1B703D0592AE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3F91051-7E35-9745-542B-7B4FE25B3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14" name="図 13">
            <a:hlinkClick r:id="rId6" action="ppaction://hlinksldjump"/>
            <a:extLst>
              <a:ext uri="{FF2B5EF4-FFF2-40B4-BE49-F238E27FC236}">
                <a16:creationId xmlns:a16="http://schemas.microsoft.com/office/drawing/2014/main" id="{DD90BED0-6465-245E-217B-32F3D4E56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772" y="6108241"/>
            <a:ext cx="1347333" cy="62184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CAAA810-0E8B-93E7-A267-47CA67ACA31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2161"/>
          <a:stretch>
            <a:fillRect/>
          </a:stretch>
        </p:blipFill>
        <p:spPr>
          <a:xfrm>
            <a:off x="647365" y="4821422"/>
            <a:ext cx="8206740" cy="10753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B4A9203-1560-FAAE-3594-B5926774A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9222" y="2094731"/>
            <a:ext cx="4645555" cy="7559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DE6E75F-8E10-963E-3BC8-DF9F1D7FBE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6694" y="2951609"/>
            <a:ext cx="4645555" cy="75597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5C78D4C-9BB2-D26A-77DE-0FAF321782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6693" y="3808487"/>
            <a:ext cx="4645555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C6741093-0997-9904-E41C-4D713C765FF8}"/>
                  </a:ext>
                </a:extLst>
              </p14:cNvPr>
              <p14:cNvContentPartPr/>
              <p14:nvPr/>
            </p14:nvContentPartPr>
            <p14:xfrm>
              <a:off x="1666124" y="3029870"/>
              <a:ext cx="844484" cy="728163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C6741093-0997-9904-E41C-4D713C765FF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0143" y="2993876"/>
                <a:ext cx="916087" cy="799791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25B3DC8A-61CE-ACFA-2815-C0078B9D9A3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26147"/>
          <a:stretch>
            <a:fillRect/>
          </a:stretch>
        </p:blipFill>
        <p:spPr>
          <a:xfrm>
            <a:off x="893135" y="586119"/>
            <a:ext cx="7641907" cy="13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4304B-C692-974E-E65F-0B351FE21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7E5206B-83E3-CF03-949A-3BB94A30C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AEF693-5F4C-3080-F246-2171B6E32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50" y="1772125"/>
            <a:ext cx="2462997" cy="286536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473D40-FEE8-D846-A50B-97B8CB126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850" y="1769076"/>
            <a:ext cx="2462997" cy="28714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5003098-75F5-11CE-B0F4-0938D4AC8A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1215"/>
          <a:stretch>
            <a:fillRect/>
          </a:stretch>
        </p:blipFill>
        <p:spPr>
          <a:xfrm>
            <a:off x="822804" y="609636"/>
            <a:ext cx="7498391" cy="1017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E799CA28-1093-5740-D7EA-7DF2FCBF57FE}"/>
                  </a:ext>
                </a:extLst>
              </p14:cNvPr>
              <p14:cNvContentPartPr/>
              <p14:nvPr/>
            </p14:nvContentPartPr>
            <p14:xfrm>
              <a:off x="822804" y="1772125"/>
              <a:ext cx="1300244" cy="1121146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E799CA28-1093-5740-D7EA-7DF2FCBF57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816" y="1736133"/>
                <a:ext cx="1371860" cy="119277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動作設定ボタン: 進む/次へ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F3608F-BD90-488C-441F-13A4064FC033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5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426DE-3D8F-58BA-B3A0-FDDE1A5AA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58F7625-8836-DEAF-52F8-70B06077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B895D88-6163-28B1-5F07-E87032893BF6}"/>
              </a:ext>
            </a:extLst>
          </p:cNvPr>
          <p:cNvSpPr/>
          <p:nvPr/>
        </p:nvSpPr>
        <p:spPr>
          <a:xfrm>
            <a:off x="872028" y="4874185"/>
            <a:ext cx="7620000" cy="1159166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DF20A7F-90A3-76C7-FDC8-15A39E09FD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01" y="4287341"/>
            <a:ext cx="1264805" cy="8888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7F2BF2F-1055-2DBA-C9B5-A67AE1C80D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8694" b="70718"/>
          <a:stretch>
            <a:fillRect/>
          </a:stretch>
        </p:blipFill>
        <p:spPr>
          <a:xfrm>
            <a:off x="1309775" y="5016677"/>
            <a:ext cx="6744505" cy="8741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2B2F624-0E6E-6B92-53D7-F6A6FE06F5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1215"/>
          <a:stretch>
            <a:fillRect/>
          </a:stretch>
        </p:blipFill>
        <p:spPr>
          <a:xfrm>
            <a:off x="822804" y="609636"/>
            <a:ext cx="7498391" cy="1017926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4AA8847-3E86-769C-016B-AAFAC34FB61F}"/>
              </a:ext>
            </a:extLst>
          </p:cNvPr>
          <p:cNvGrpSpPr/>
          <p:nvPr/>
        </p:nvGrpSpPr>
        <p:grpSpPr>
          <a:xfrm>
            <a:off x="3648431" y="6189233"/>
            <a:ext cx="3363413" cy="459862"/>
            <a:chOff x="3870104" y="6252542"/>
            <a:chExt cx="3363413" cy="459862"/>
          </a:xfrm>
        </p:grpSpPr>
        <p:sp>
          <p:nvSpPr>
            <p:cNvPr id="11" name="吹き出し: 角を丸めた四角形 10">
              <a:extLst>
                <a:ext uri="{FF2B5EF4-FFF2-40B4-BE49-F238E27FC236}">
                  <a16:creationId xmlns:a16="http://schemas.microsoft.com/office/drawing/2014/main" id="{E50C1E8D-4912-4410-DA19-BDA7C146247C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B706E60-4D42-6380-FAE3-27D9EEAE4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13" name="図 12">
            <a:hlinkClick r:id="rId8" action="ppaction://hlinksldjump"/>
            <a:extLst>
              <a:ext uri="{FF2B5EF4-FFF2-40B4-BE49-F238E27FC236}">
                <a16:creationId xmlns:a16="http://schemas.microsoft.com/office/drawing/2014/main" id="{4663F5B3-E0C7-F3F3-434A-B179B4B17B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2548" y="6108241"/>
            <a:ext cx="1347333" cy="62184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134BD13-D9FB-3F31-58E6-5908F0752B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0250" y="1772125"/>
            <a:ext cx="2462997" cy="286536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8857E8F-BA47-4DC6-3D1C-7BE78975A5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3850" y="1769076"/>
            <a:ext cx="2462997" cy="287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8B98299C-41BB-96D2-2A79-5B0772295531}"/>
                  </a:ext>
                </a:extLst>
              </p14:cNvPr>
              <p14:cNvContentPartPr/>
              <p14:nvPr/>
            </p14:nvContentPartPr>
            <p14:xfrm>
              <a:off x="822804" y="1772125"/>
              <a:ext cx="1300244" cy="1121146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8B98299C-41BB-96D2-2A79-5B07722955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6816" y="1736133"/>
                <a:ext cx="1371860" cy="11927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1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08B6-F2A1-48C9-8D60-54D307B5C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474E40-D555-D310-942E-2F08E2E85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A66972-8B5B-68D1-55E2-5CBC72961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658" y="3585299"/>
            <a:ext cx="6358679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262EB0F6-073A-B38D-A69F-F78DCA4C6601}"/>
                  </a:ext>
                </a:extLst>
              </p14:cNvPr>
              <p14:cNvContentPartPr/>
              <p14:nvPr/>
            </p14:nvContentPartPr>
            <p14:xfrm>
              <a:off x="609631" y="3575551"/>
              <a:ext cx="982379" cy="847065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262EB0F6-073A-B38D-A69F-F78DCA4C66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646" y="3539567"/>
                <a:ext cx="1053988" cy="91867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動作設定ボタン: 進む/次へ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4D78D6-ABF1-1DBF-AB48-E50FFB20E5B5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BA3D470-8F1A-89D5-367F-8F75E331E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2659" y="2632357"/>
            <a:ext cx="6358679" cy="7559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B4D6D6E-6EBA-9D20-3636-EE703A2F7A5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3933" b="53159"/>
          <a:stretch>
            <a:fillRect/>
          </a:stretch>
        </p:blipFill>
        <p:spPr>
          <a:xfrm>
            <a:off x="763606" y="645127"/>
            <a:ext cx="7305730" cy="7559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35013EB-8613-0169-4A83-109E89C6BE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660" y="1679415"/>
            <a:ext cx="63586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952D-AA0B-6DAE-DBED-78273D23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EB96637-80E9-9852-4D05-1A4CA618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C2965B2-D083-F0AF-46F3-DF5BA2E178DD}"/>
              </a:ext>
            </a:extLst>
          </p:cNvPr>
          <p:cNvSpPr/>
          <p:nvPr/>
        </p:nvSpPr>
        <p:spPr>
          <a:xfrm>
            <a:off x="1395442" y="4820820"/>
            <a:ext cx="7058025" cy="1120125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3B92834-5602-012C-13A7-51ABF6BBE1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50" y="4765648"/>
            <a:ext cx="1264805" cy="88887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1252B35-B243-7531-DB3E-88B34D4298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443"/>
          <a:stretch>
            <a:fillRect/>
          </a:stretch>
        </p:blipFill>
        <p:spPr>
          <a:xfrm>
            <a:off x="1604396" y="5001406"/>
            <a:ext cx="6613721" cy="80392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479CF7-191B-AE8E-DDE6-7C0E1FE499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933" b="53159"/>
          <a:stretch>
            <a:fillRect/>
          </a:stretch>
        </p:blipFill>
        <p:spPr>
          <a:xfrm>
            <a:off x="763606" y="645127"/>
            <a:ext cx="7305730" cy="7559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5BB9CB1-7618-C4DE-A6BE-5EAC7E233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2658" y="3585299"/>
            <a:ext cx="6358679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A3AA3BF4-D335-FD77-D5F6-2286E5EFAB8A}"/>
                  </a:ext>
                </a:extLst>
              </p14:cNvPr>
              <p14:cNvContentPartPr/>
              <p14:nvPr/>
            </p14:nvContentPartPr>
            <p14:xfrm>
              <a:off x="609631" y="3575551"/>
              <a:ext cx="982379" cy="847065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A3AA3BF4-D335-FD77-D5F6-2286E5EFAB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646" y="3539567"/>
                <a:ext cx="1053988" cy="918673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81283BDC-11E3-842B-E0FB-4F48A652BC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2659" y="2632357"/>
            <a:ext cx="6358679" cy="75597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6EB7E7B-DF1E-F158-702B-7CD59D1B2D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660" y="1679415"/>
            <a:ext cx="6358679" cy="755970"/>
          </a:xfrm>
          <a:prstGeom prst="rect">
            <a:avLst/>
          </a:prstGeom>
        </p:spPr>
      </p:pic>
      <p:pic>
        <p:nvPicPr>
          <p:cNvPr id="22" name="図 21">
            <a:hlinkClick r:id="rId12" action="ppaction://hlinksldjump"/>
            <a:extLst>
              <a:ext uri="{FF2B5EF4-FFF2-40B4-BE49-F238E27FC236}">
                <a16:creationId xmlns:a16="http://schemas.microsoft.com/office/drawing/2014/main" id="{10E544FF-8061-0CAD-69D6-14425599AA4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68634" b="7848"/>
          <a:stretch>
            <a:fillRect/>
          </a:stretch>
        </p:blipFill>
        <p:spPr>
          <a:xfrm>
            <a:off x="5764132" y="6189898"/>
            <a:ext cx="2324147" cy="57439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3D1EE85-D672-DED4-F628-379ABDEC73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9647" y="6219842"/>
            <a:ext cx="676715" cy="67671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4B47C4C-DC77-1ECA-3EC8-43A05C63A50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540" y="5961164"/>
            <a:ext cx="197367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D072C-56F9-EF3F-8EED-A49979032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ACF16B2-2E43-14DB-9C80-56C7F115E032}"/>
              </a:ext>
            </a:extLst>
          </p:cNvPr>
          <p:cNvGrpSpPr/>
          <p:nvPr/>
        </p:nvGrpSpPr>
        <p:grpSpPr>
          <a:xfrm>
            <a:off x="328632" y="173507"/>
            <a:ext cx="2467511" cy="798800"/>
            <a:chOff x="2179782" y="3611415"/>
            <a:chExt cx="3537527" cy="126911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B82CA46-34CB-ED4C-E4A3-40618A6A81F8}"/>
                </a:ext>
              </a:extLst>
            </p:cNvPr>
            <p:cNvGrpSpPr/>
            <p:nvPr/>
          </p:nvGrpSpPr>
          <p:grpSpPr>
            <a:xfrm>
              <a:off x="2179782" y="3611415"/>
              <a:ext cx="3537527" cy="1269111"/>
              <a:chOff x="2179782" y="3611415"/>
              <a:chExt cx="3537527" cy="1269111"/>
            </a:xfrm>
          </p:grpSpPr>
          <p:sp>
            <p:nvSpPr>
              <p:cNvPr id="10" name="雲 9">
                <a:extLst>
                  <a:ext uri="{FF2B5EF4-FFF2-40B4-BE49-F238E27FC236}">
                    <a16:creationId xmlns:a16="http://schemas.microsoft.com/office/drawing/2014/main" id="{80226EFE-F36A-E6FB-4493-0D080CF4FF53}"/>
                  </a:ext>
                </a:extLst>
              </p:cNvPr>
              <p:cNvSpPr/>
              <p:nvPr/>
            </p:nvSpPr>
            <p:spPr>
              <a:xfrm>
                <a:off x="2179782" y="3611415"/>
                <a:ext cx="3537527" cy="1269111"/>
              </a:xfrm>
              <a:prstGeom prst="cloud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6D24F582-9619-FA79-6177-8DBAD18E86F7}"/>
                  </a:ext>
                </a:extLst>
              </p:cNvPr>
              <p:cNvSpPr/>
              <p:nvPr/>
            </p:nvSpPr>
            <p:spPr>
              <a:xfrm>
                <a:off x="2295744" y="4335737"/>
                <a:ext cx="594149" cy="258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88D81882-0E1C-E288-32BD-CD47B90C9FB4}"/>
                  </a:ext>
                </a:extLst>
              </p:cNvPr>
              <p:cNvSpPr/>
              <p:nvPr/>
            </p:nvSpPr>
            <p:spPr>
              <a:xfrm>
                <a:off x="2240183" y="4106651"/>
                <a:ext cx="594149" cy="258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2BEEC638-4F04-FB15-8D8F-DA9770B27B2B}"/>
                  </a:ext>
                </a:extLst>
              </p:cNvPr>
              <p:cNvSpPr/>
              <p:nvPr/>
            </p:nvSpPr>
            <p:spPr>
              <a:xfrm>
                <a:off x="3309736" y="3713355"/>
                <a:ext cx="594149" cy="258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E56A36BE-8CEE-11B8-0C5B-D91F6B674F22}"/>
                  </a:ext>
                </a:extLst>
              </p:cNvPr>
              <p:cNvSpPr/>
              <p:nvPr/>
            </p:nvSpPr>
            <p:spPr>
              <a:xfrm>
                <a:off x="4862754" y="4137976"/>
                <a:ext cx="594149" cy="3497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47BF5471-E07B-E2B7-EE88-455788197B66}"/>
                </a:ext>
              </a:extLst>
            </p:cNvPr>
            <p:cNvSpPr/>
            <p:nvPr/>
          </p:nvSpPr>
          <p:spPr>
            <a:xfrm>
              <a:off x="5049135" y="4005677"/>
              <a:ext cx="594149" cy="3497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097916B5-EBBA-E95F-9EE2-F7F61CA9A5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078" y="140701"/>
            <a:ext cx="1469012" cy="146901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6B6EED9-0360-21CA-DEEC-EEE9951E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60830" b="14808"/>
          <a:stretch/>
        </p:blipFill>
        <p:spPr>
          <a:xfrm>
            <a:off x="664788" y="282327"/>
            <a:ext cx="1742498" cy="499858"/>
          </a:xfrm>
          <a:prstGeom prst="rect">
            <a:avLst/>
          </a:prstGeom>
        </p:spPr>
      </p:pic>
      <p:pic>
        <p:nvPicPr>
          <p:cNvPr id="5" name="Picture 2" descr="光る電球のイラスト">
            <a:extLst>
              <a:ext uri="{FF2B5EF4-FFF2-40B4-BE49-F238E27FC236}">
                <a16:creationId xmlns:a16="http://schemas.microsoft.com/office/drawing/2014/main" id="{3CA2DDEC-0C8C-E74A-D10A-9FF65624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825" y="-25984"/>
            <a:ext cx="724191" cy="8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709DD79-4CD9-08FF-3D23-97AF845A12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2860"/>
          <a:stretch>
            <a:fillRect/>
          </a:stretch>
        </p:blipFill>
        <p:spPr>
          <a:xfrm>
            <a:off x="495203" y="1267819"/>
            <a:ext cx="7351338" cy="4655338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C1A5EFD-FF87-95A8-E14B-A41D3BCEFF73}"/>
              </a:ext>
            </a:extLst>
          </p:cNvPr>
          <p:cNvGrpSpPr/>
          <p:nvPr/>
        </p:nvGrpSpPr>
        <p:grpSpPr>
          <a:xfrm>
            <a:off x="3648431" y="6189233"/>
            <a:ext cx="3363413" cy="459862"/>
            <a:chOff x="3870104" y="6252542"/>
            <a:chExt cx="3363413" cy="459862"/>
          </a:xfrm>
        </p:grpSpPr>
        <p:sp>
          <p:nvSpPr>
            <p:cNvPr id="19" name="吹き出し: 角を丸めた四角形 18">
              <a:extLst>
                <a:ext uri="{FF2B5EF4-FFF2-40B4-BE49-F238E27FC236}">
                  <a16:creationId xmlns:a16="http://schemas.microsoft.com/office/drawing/2014/main" id="{C4A6DC03-397F-757D-A9BB-09BC03B7E685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F46640B-75B2-8608-32D5-53AB2745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21" name="図 20">
            <a:hlinkClick r:id="rId8" action="ppaction://hlinksldjump"/>
            <a:extLst>
              <a:ext uri="{FF2B5EF4-FFF2-40B4-BE49-F238E27FC236}">
                <a16:creationId xmlns:a16="http://schemas.microsoft.com/office/drawing/2014/main" id="{C816CE2D-1DB7-3427-AF33-E841C4CC6D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1923" y="6108241"/>
            <a:ext cx="134733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4BBFBA5-40EB-2CB6-9DD5-23459FCA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4" name="動作設定ボタン: 進む/次へ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B26DDD-A9F3-37E2-BA01-31FBBF2A6287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EF8CAF6-0A4B-9267-1DF0-6684CC44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657" y="1373803"/>
            <a:ext cx="6358679" cy="7559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C5C5221-9732-51E9-7278-816445C34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657" y="2248146"/>
            <a:ext cx="6358679" cy="7559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B38D42E-DD85-8A22-1366-07B280075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656" y="3122489"/>
            <a:ext cx="6358679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id="{8615A948-1CD7-7A34-5F3A-99513F4D0D62}"/>
                  </a:ext>
                </a:extLst>
              </p14:cNvPr>
              <p14:cNvContentPartPr/>
              <p14:nvPr/>
            </p14:nvContentPartPr>
            <p14:xfrm>
              <a:off x="526007" y="3122489"/>
              <a:ext cx="1023895" cy="882862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8615A948-1CD7-7A34-5F3A-99513F4D0D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018" y="3086498"/>
                <a:ext cx="1095514" cy="954484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8F0F1A7C-3F3B-6298-B698-8EDBE9C7C9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2844" b="50196"/>
          <a:stretch>
            <a:fillRect/>
          </a:stretch>
        </p:blipFill>
        <p:spPr>
          <a:xfrm>
            <a:off x="1525339" y="289436"/>
            <a:ext cx="6480399" cy="96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4D3FD-EA52-A892-7D3E-F679BC0DF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77C4B4-CCCB-BDBB-4E2F-654A6EBC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F5C3059-78D9-8273-24ED-F943BFDFB25C}"/>
              </a:ext>
            </a:extLst>
          </p:cNvPr>
          <p:cNvSpPr/>
          <p:nvPr/>
        </p:nvSpPr>
        <p:spPr>
          <a:xfrm>
            <a:off x="948309" y="4601263"/>
            <a:ext cx="7274176" cy="1397697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C569D6A-ACBE-6FE0-8CF6-766C624E8F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06" y="4078916"/>
            <a:ext cx="1264805" cy="8888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5F1405-9135-254E-1E40-8C8AE36D70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534"/>
          <a:stretch>
            <a:fillRect/>
          </a:stretch>
        </p:blipFill>
        <p:spPr>
          <a:xfrm>
            <a:off x="1400237" y="4755825"/>
            <a:ext cx="6522720" cy="114435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C2C0C1D-1472-3B38-48F9-3D5DAEDBD8C1}"/>
              </a:ext>
            </a:extLst>
          </p:cNvPr>
          <p:cNvGrpSpPr/>
          <p:nvPr/>
        </p:nvGrpSpPr>
        <p:grpSpPr>
          <a:xfrm>
            <a:off x="3677928" y="6226963"/>
            <a:ext cx="3363413" cy="459862"/>
            <a:chOff x="3870104" y="6252542"/>
            <a:chExt cx="3363413" cy="459862"/>
          </a:xfrm>
        </p:grpSpPr>
        <p:sp>
          <p:nvSpPr>
            <p:cNvPr id="12" name="吹き出し: 角を丸めた四角形 11">
              <a:extLst>
                <a:ext uri="{FF2B5EF4-FFF2-40B4-BE49-F238E27FC236}">
                  <a16:creationId xmlns:a16="http://schemas.microsoft.com/office/drawing/2014/main" id="{09769F07-8903-622D-7D1C-D952F569C6FB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F92CE44-3527-831C-08ED-95274BBA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14" name="図 13">
            <a:hlinkClick r:id="rId6" action="ppaction://hlinksldjump"/>
            <a:extLst>
              <a:ext uri="{FF2B5EF4-FFF2-40B4-BE49-F238E27FC236}">
                <a16:creationId xmlns:a16="http://schemas.microsoft.com/office/drawing/2014/main" id="{675CF64A-86E4-1657-1817-124155BFB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846" y="6167233"/>
            <a:ext cx="1347333" cy="6218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4D636A7-5C11-8103-9A43-BA94D50BF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657" y="1373803"/>
            <a:ext cx="6358679" cy="7559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936A69D-3369-4029-BEC7-848B7F85F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657" y="2248146"/>
            <a:ext cx="6358679" cy="7559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E24259F-318B-51D4-1F81-FC1A138D7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2656" y="3122489"/>
            <a:ext cx="6358679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3787D549-C0E3-D4C8-79FE-312044EDCBD0}"/>
                  </a:ext>
                </a:extLst>
              </p14:cNvPr>
              <p14:cNvContentPartPr/>
              <p14:nvPr/>
            </p14:nvContentPartPr>
            <p14:xfrm>
              <a:off x="526007" y="3122489"/>
              <a:ext cx="1023895" cy="882862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3787D549-C0E3-D4C8-79FE-312044EDCB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0018" y="3086498"/>
                <a:ext cx="1095514" cy="954484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687A4A74-915A-D572-A280-82DA5A1F912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22844" b="50196"/>
          <a:stretch>
            <a:fillRect/>
          </a:stretch>
        </p:blipFill>
        <p:spPr>
          <a:xfrm>
            <a:off x="1525339" y="289436"/>
            <a:ext cx="6480399" cy="96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3096011-1FFA-603C-AB4F-A31CC8529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174" y="1357682"/>
            <a:ext cx="2462997" cy="28653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D6E49C5-02D8-2427-782F-F07AE12D9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345" y="1357682"/>
            <a:ext cx="2462997" cy="28714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38C0FDD-9CD0-307E-7552-37EE5022A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BBCB39EB-0F96-757B-7793-71C787268305}"/>
                  </a:ext>
                </a:extLst>
              </p14:cNvPr>
              <p14:cNvContentPartPr/>
              <p14:nvPr/>
            </p14:nvContentPartPr>
            <p14:xfrm>
              <a:off x="4807788" y="1182981"/>
              <a:ext cx="1300244" cy="1121146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BBCB39EB-0F96-757B-7793-71C7872683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1800" y="1146989"/>
                <a:ext cx="1371860" cy="119277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動作設定ボタン: 進む/次へ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E60AD1D-80E2-EF3B-5564-2396CAAB6C10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696CC7C-DC60-8B0C-6312-DE659A67631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21448" b="74659"/>
          <a:stretch>
            <a:fillRect/>
          </a:stretch>
        </p:blipFill>
        <p:spPr>
          <a:xfrm>
            <a:off x="1354386" y="432089"/>
            <a:ext cx="6906805" cy="5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5D67D-F99F-0BAD-2D3B-A7591B89D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4186E60-7FE6-7D56-EE17-BDC73CDD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0DC17C8-7E1B-FD54-8F8A-BF35B41CAD51}"/>
              </a:ext>
            </a:extLst>
          </p:cNvPr>
          <p:cNvSpPr/>
          <p:nvPr/>
        </p:nvSpPr>
        <p:spPr>
          <a:xfrm>
            <a:off x="1028199" y="4537140"/>
            <a:ext cx="7491695" cy="1577814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0076AC-ADA4-C366-8614-338114FF75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45" y="3935760"/>
            <a:ext cx="1264805" cy="88887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A588CD8-C36F-0585-98F6-72A515A9E9FE}"/>
              </a:ext>
            </a:extLst>
          </p:cNvPr>
          <p:cNvGrpSpPr/>
          <p:nvPr/>
        </p:nvGrpSpPr>
        <p:grpSpPr>
          <a:xfrm>
            <a:off x="3648431" y="6189233"/>
            <a:ext cx="3363413" cy="459862"/>
            <a:chOff x="3870104" y="6252542"/>
            <a:chExt cx="3363413" cy="459862"/>
          </a:xfrm>
        </p:grpSpPr>
        <p:sp>
          <p:nvSpPr>
            <p:cNvPr id="11" name="吹き出し: 角を丸めた四角形 10">
              <a:extLst>
                <a:ext uri="{FF2B5EF4-FFF2-40B4-BE49-F238E27FC236}">
                  <a16:creationId xmlns:a16="http://schemas.microsoft.com/office/drawing/2014/main" id="{28BF3B42-291B-3E3A-E5DA-BAA8E5C92070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8258489-1C5D-78D6-61B8-98C296497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13" name="図 12">
            <a:hlinkClick r:id="rId5" action="ppaction://hlinksldjump"/>
            <a:extLst>
              <a:ext uri="{FF2B5EF4-FFF2-40B4-BE49-F238E27FC236}">
                <a16:creationId xmlns:a16="http://schemas.microsoft.com/office/drawing/2014/main" id="{C3713F2D-FE2E-B06F-9326-99CC175B5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7462" y="6122855"/>
            <a:ext cx="1347333" cy="62184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0BDB967-3BE1-5657-3A85-C532F7E6FB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789" b="25294"/>
          <a:stretch>
            <a:fillRect/>
          </a:stretch>
        </p:blipFill>
        <p:spPr>
          <a:xfrm>
            <a:off x="1219263" y="4669847"/>
            <a:ext cx="7228051" cy="13124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371EA8-0E74-2974-2184-B9A7AE982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174" y="1357682"/>
            <a:ext cx="2462997" cy="286536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560DCCA-4241-F030-F474-1B14EC81B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345" y="1357682"/>
            <a:ext cx="2462997" cy="287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0D3D10C1-18A5-7DA3-BC85-E07097564167}"/>
                  </a:ext>
                </a:extLst>
              </p14:cNvPr>
              <p14:cNvContentPartPr/>
              <p14:nvPr/>
            </p14:nvContentPartPr>
            <p14:xfrm>
              <a:off x="4807788" y="1182981"/>
              <a:ext cx="1300244" cy="1121146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0D3D10C1-18A5-7DA3-BC85-E070975641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71800" y="1146989"/>
                <a:ext cx="1371860" cy="119277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図 16">
            <a:extLst>
              <a:ext uri="{FF2B5EF4-FFF2-40B4-BE49-F238E27FC236}">
                <a16:creationId xmlns:a16="http://schemas.microsoft.com/office/drawing/2014/main" id="{9ECB0982-81C1-74C7-2592-0972B80E87F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21448" b="74659"/>
          <a:stretch>
            <a:fillRect/>
          </a:stretch>
        </p:blipFill>
        <p:spPr>
          <a:xfrm>
            <a:off x="1354386" y="432089"/>
            <a:ext cx="6906805" cy="5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C8527-073B-398C-C640-BB9824DAB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設定ボタン: 進む/次へ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B68D567-D6EA-BA7D-5415-6B38A14F532C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戻る/前へ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928CC2-06C7-F175-E820-781837128135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25C388-89ED-9369-277E-6B2470E5D6E6}"/>
              </a:ext>
            </a:extLst>
          </p:cNvPr>
          <p:cNvSpPr txBox="1"/>
          <p:nvPr/>
        </p:nvSpPr>
        <p:spPr>
          <a:xfrm>
            <a:off x="540642" y="394542"/>
            <a:ext cx="8062713" cy="6560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97"/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83E64EC-CF41-CC87-E661-F880740D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361" b="59818"/>
          <a:stretch/>
        </p:blipFill>
        <p:spPr>
          <a:xfrm>
            <a:off x="2217992" y="492378"/>
            <a:ext cx="5069479" cy="4603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1EBC394-0B50-267F-E608-854E2C0F33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060"/>
          <a:stretch>
            <a:fillRect/>
          </a:stretch>
        </p:blipFill>
        <p:spPr>
          <a:xfrm>
            <a:off x="388394" y="1791216"/>
            <a:ext cx="8304384" cy="32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803AED2-B870-856F-8E74-F88A20A2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06" y="2460845"/>
            <a:ext cx="6358679" cy="7559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75078A0-F977-97F5-32C9-E1573DAD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5F3DD0A-DA3B-9438-5035-F0CA693B459A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A63EFC-532B-E86D-08CA-1875F25B5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706" y="1323045"/>
            <a:ext cx="6358679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B33D4CB7-28D2-8D53-3841-4E9B371FBAD1}"/>
                  </a:ext>
                </a:extLst>
              </p14:cNvPr>
              <p14:cNvContentPartPr/>
              <p14:nvPr/>
            </p14:nvContentPartPr>
            <p14:xfrm>
              <a:off x="609631" y="1333435"/>
              <a:ext cx="1023895" cy="882862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B33D4CB7-28D2-8D53-3841-4E9B371FBA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642" y="1297444"/>
                <a:ext cx="1095514" cy="954484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65BF4974-1602-6114-6DB7-4893B5AAF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706" y="3598646"/>
            <a:ext cx="6358679" cy="7559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66EB1B2-B74E-0AD5-0D92-52ECC21597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2924" b="49538"/>
          <a:stretch>
            <a:fillRect/>
          </a:stretch>
        </p:blipFill>
        <p:spPr>
          <a:xfrm>
            <a:off x="1346902" y="224009"/>
            <a:ext cx="7133026" cy="9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EC5FD-8EBD-A38D-290D-5E81F1C5B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BCAAA22-0EB0-ED05-73BC-44ACE7D63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C3A6276-8643-0BCD-EFEC-AA326881187E}"/>
              </a:ext>
            </a:extLst>
          </p:cNvPr>
          <p:cNvSpPr/>
          <p:nvPr/>
        </p:nvSpPr>
        <p:spPr>
          <a:xfrm>
            <a:off x="678795" y="4892033"/>
            <a:ext cx="7801133" cy="990355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AB2037-3F8C-60F5-C356-57FF357F37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4" y="4125923"/>
            <a:ext cx="1264805" cy="888872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DEED69B-3450-9C48-2D15-4BBCFD192A7C}"/>
              </a:ext>
            </a:extLst>
          </p:cNvPr>
          <p:cNvGrpSpPr/>
          <p:nvPr/>
        </p:nvGrpSpPr>
        <p:grpSpPr>
          <a:xfrm>
            <a:off x="3648431" y="6189233"/>
            <a:ext cx="3363413" cy="459862"/>
            <a:chOff x="3870104" y="6252542"/>
            <a:chExt cx="3363413" cy="459862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0A1FBC7F-9C36-F986-4317-4BEBF7AAEE24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A85AE9F-3D64-C9C3-7CB2-32BC7CF2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14" name="図 13">
            <a:hlinkClick r:id="rId6" action="ppaction://hlinksldjump"/>
            <a:extLst>
              <a:ext uri="{FF2B5EF4-FFF2-40B4-BE49-F238E27FC236}">
                <a16:creationId xmlns:a16="http://schemas.microsoft.com/office/drawing/2014/main" id="{5F79C9A3-B1FE-C8C6-9610-6DE2B5675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232" y="6063974"/>
            <a:ext cx="1347333" cy="6218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A4990F-32F3-F070-C50F-61302CFFA01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2924" b="49538"/>
          <a:stretch>
            <a:fillRect/>
          </a:stretch>
        </p:blipFill>
        <p:spPr>
          <a:xfrm>
            <a:off x="1346902" y="224009"/>
            <a:ext cx="7133026" cy="9617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05295C-06EE-010D-2129-637840242A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7998"/>
          <a:stretch>
            <a:fillRect/>
          </a:stretch>
        </p:blipFill>
        <p:spPr>
          <a:xfrm>
            <a:off x="628904" y="5014303"/>
            <a:ext cx="7801134" cy="73643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BC62579-7C50-3D88-CF0D-3F3A82A642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9706" y="2460845"/>
            <a:ext cx="6358679" cy="7559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74BC70-B6FE-199F-1CEA-7D41570584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9706" y="1323045"/>
            <a:ext cx="6358679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4453B749-D211-82AF-4772-FE9EA35586EE}"/>
                  </a:ext>
                </a:extLst>
              </p14:cNvPr>
              <p14:cNvContentPartPr/>
              <p14:nvPr/>
            </p14:nvContentPartPr>
            <p14:xfrm>
              <a:off x="609631" y="1333435"/>
              <a:ext cx="1023895" cy="882862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4453B749-D211-82AF-4772-FE9EA35586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642" y="1297444"/>
                <a:ext cx="1095514" cy="954484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図 18">
            <a:extLst>
              <a:ext uri="{FF2B5EF4-FFF2-40B4-BE49-F238E27FC236}">
                <a16:creationId xmlns:a16="http://schemas.microsoft.com/office/drawing/2014/main" id="{0DA0DF00-8D05-E0DF-7751-02274D711F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9706" y="3598646"/>
            <a:ext cx="63586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DD7AE99-E99D-2BDD-FEFC-939BA1B15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97072" cy="704886"/>
          </a:xfrm>
          <a:prstGeom prst="rect">
            <a:avLst/>
          </a:prstGeom>
        </p:spPr>
      </p:pic>
      <p:sp>
        <p:nvSpPr>
          <p:cNvPr id="5" name="動作設定ボタン: 進む/次へ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5C01180-BA93-3F01-BD92-37088043BB20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182F53A-AD24-5D0E-33BB-2F25FE429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11" y="1671753"/>
            <a:ext cx="6962235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995BFFF6-1591-EF28-FDDD-A80BB0F558CA}"/>
                  </a:ext>
                </a:extLst>
              </p14:cNvPr>
              <p14:cNvContentPartPr/>
              <p14:nvPr/>
            </p14:nvContentPartPr>
            <p14:xfrm>
              <a:off x="229120" y="1680203"/>
              <a:ext cx="1023895" cy="882862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995BFFF6-1591-EF28-FDDD-A80BB0F558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131" y="1644212"/>
                <a:ext cx="1095514" cy="954484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0456B6CD-3767-089A-D39E-2E10B725AE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4635"/>
          <a:stretch>
            <a:fillRect/>
          </a:stretch>
        </p:blipFill>
        <p:spPr>
          <a:xfrm>
            <a:off x="1141396" y="659032"/>
            <a:ext cx="7388631" cy="78367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C1729E1-D593-5230-416A-ED864B8A1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310" y="2537688"/>
            <a:ext cx="6962235" cy="7559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4C4DD20-B020-7D8D-1944-4679329A17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309" y="3403040"/>
            <a:ext cx="696223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7CFD-17DC-91EB-1C8B-225F7C99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A9DBF26-D8D5-2BA1-DAA9-22A4CADE9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97072" cy="704886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1999FAF-D807-2719-161C-B07828B355D2}"/>
              </a:ext>
            </a:extLst>
          </p:cNvPr>
          <p:cNvSpPr/>
          <p:nvPr/>
        </p:nvSpPr>
        <p:spPr>
          <a:xfrm>
            <a:off x="487796" y="4717549"/>
            <a:ext cx="8350938" cy="1305367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7E5D5DD-2182-ABD8-9BE6-31679AAA1C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3" y="4068289"/>
            <a:ext cx="1264805" cy="888872"/>
          </a:xfrm>
          <a:prstGeom prst="rect">
            <a:avLst/>
          </a:prstGeom>
        </p:spPr>
      </p:pic>
      <p:sp>
        <p:nvSpPr>
          <p:cNvPr id="8" name="動作設定ボタン: 進む/次へ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7A0EAB-3CD3-034B-724F-0D3191B9D81C}"/>
              </a:ext>
            </a:extLst>
          </p:cNvPr>
          <p:cNvSpPr>
            <a:spLocks noChangeAspect="1"/>
          </p:cNvSpPr>
          <p:nvPr/>
        </p:nvSpPr>
        <p:spPr>
          <a:xfrm>
            <a:off x="7407564" y="6136645"/>
            <a:ext cx="143117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まとめへ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A03B90-C663-3116-C0B1-43A6892278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5409"/>
          <a:stretch>
            <a:fillRect/>
          </a:stretch>
        </p:blipFill>
        <p:spPr>
          <a:xfrm>
            <a:off x="798401" y="4831520"/>
            <a:ext cx="7729728" cy="114699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DB5BD82-EE56-11FA-26BD-397E0C0451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635"/>
          <a:stretch>
            <a:fillRect/>
          </a:stretch>
        </p:blipFill>
        <p:spPr>
          <a:xfrm>
            <a:off x="1141396" y="659032"/>
            <a:ext cx="7388631" cy="7836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BC51885-9348-564E-7F98-2375045E9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311" y="1671753"/>
            <a:ext cx="6962235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15EF9BCA-0E95-00B0-528A-097BB5BAEAFF}"/>
                  </a:ext>
                </a:extLst>
              </p14:cNvPr>
              <p14:cNvContentPartPr/>
              <p14:nvPr/>
            </p14:nvContentPartPr>
            <p14:xfrm>
              <a:off x="229120" y="1680203"/>
              <a:ext cx="1023895" cy="882862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15EF9BCA-0E95-00B0-528A-097BB5BAEA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131" y="1644212"/>
                <a:ext cx="1095514" cy="954484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96A1EFAC-8299-EF13-296A-A65330146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5310" y="2537688"/>
            <a:ext cx="6962235" cy="7559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76D0DF6-89E9-4573-AE71-85029AA9C6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5309" y="3403040"/>
            <a:ext cx="696223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8A5B8BA-FD99-C99C-8073-3A97DDE3CC7D}"/>
              </a:ext>
            </a:extLst>
          </p:cNvPr>
          <p:cNvSpPr/>
          <p:nvPr/>
        </p:nvSpPr>
        <p:spPr>
          <a:xfrm>
            <a:off x="265471" y="1788841"/>
            <a:ext cx="8613058" cy="4179340"/>
          </a:xfrm>
          <a:prstGeom prst="round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動作設定ボタン: 進む/次へ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D3A70E1-2955-5A4D-3CDD-CE13DBE76A7D}"/>
              </a:ext>
            </a:extLst>
          </p:cNvPr>
          <p:cNvSpPr>
            <a:spLocks noChangeAspect="1"/>
          </p:cNvSpPr>
          <p:nvPr/>
        </p:nvSpPr>
        <p:spPr>
          <a:xfrm>
            <a:off x="7395041" y="6141411"/>
            <a:ext cx="1564231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はじめにもどる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C50037-F0CF-A77F-83C7-DCF3F8DAF489}"/>
              </a:ext>
            </a:extLst>
          </p:cNvPr>
          <p:cNvGrpSpPr/>
          <p:nvPr/>
        </p:nvGrpSpPr>
        <p:grpSpPr>
          <a:xfrm>
            <a:off x="0" y="2905"/>
            <a:ext cx="1880334" cy="816700"/>
            <a:chOff x="170285" y="91622"/>
            <a:chExt cx="1880334" cy="8167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F7AEDE9-838B-021D-619D-823C664F8F94}"/>
                </a:ext>
              </a:extLst>
            </p:cNvPr>
            <p:cNvGrpSpPr/>
            <p:nvPr/>
          </p:nvGrpSpPr>
          <p:grpSpPr>
            <a:xfrm>
              <a:off x="170285" y="91622"/>
              <a:ext cx="1880334" cy="816700"/>
              <a:chOff x="4035400" y="4638021"/>
              <a:chExt cx="1880334" cy="816700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8EA2A900-3E52-3BC3-457F-F6C81B58E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2652" y="4722503"/>
                <a:ext cx="1813082" cy="732218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C505053D-48B5-64CB-A2DB-A39695CF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35400" y="4638021"/>
                <a:ext cx="592283" cy="732218"/>
              </a:xfrm>
              <a:prstGeom prst="rect">
                <a:avLst/>
              </a:prstGeom>
            </p:spPr>
          </p:pic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84E8AF6-383B-B2A0-AFF2-3E6123554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7208" b="50000"/>
            <a:stretch>
              <a:fillRect/>
            </a:stretch>
          </p:blipFill>
          <p:spPr>
            <a:xfrm>
              <a:off x="622284" y="372360"/>
              <a:ext cx="1300232" cy="315748"/>
            </a:xfrm>
            <a:prstGeom prst="rect">
              <a:avLst/>
            </a:prstGeom>
          </p:spPr>
        </p:pic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2CC3F69E-C07D-B3B1-9801-2CBBC382D7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8615" b="67694"/>
          <a:stretch>
            <a:fillRect/>
          </a:stretch>
        </p:blipFill>
        <p:spPr>
          <a:xfrm>
            <a:off x="2012742" y="345858"/>
            <a:ext cx="3593731" cy="4514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63D805E-2351-610E-E444-7D1025E1E6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1505" b="1757"/>
          <a:stretch>
            <a:fillRect/>
          </a:stretch>
        </p:blipFill>
        <p:spPr>
          <a:xfrm>
            <a:off x="619976" y="828965"/>
            <a:ext cx="7904048" cy="8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56FA-D8CE-681C-7755-FC7648D29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B7A5FF9-56A2-6405-1B5F-63FC735E1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4" name="動作設定ボタン: 進む/次へ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31035ED-97C0-6957-2148-1A8A098BE319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3590A2-2D45-E999-9879-036495DA2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797" y="1950661"/>
            <a:ext cx="5962405" cy="7559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15E2B3-AAB9-CA07-F73E-A46040959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797" y="2902015"/>
            <a:ext cx="5962405" cy="7559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BB6AB0-5356-3F9F-D617-8F9CCD919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796" y="3853369"/>
            <a:ext cx="5962405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id="{AF24B5B1-8D4E-7459-6D36-AA77A4B1A86E}"/>
                  </a:ext>
                </a:extLst>
              </p14:cNvPr>
              <p14:cNvContentPartPr/>
              <p14:nvPr/>
            </p14:nvContentPartPr>
            <p14:xfrm>
              <a:off x="761681" y="3820232"/>
              <a:ext cx="915163" cy="789107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AF24B5B1-8D4E-7459-6D36-AA77A4B1A8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93" y="3784249"/>
                <a:ext cx="986778" cy="860713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2E2A6F99-F211-733C-8591-77C14880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5358"/>
          <a:stretch>
            <a:fillRect/>
          </a:stretch>
        </p:blipFill>
        <p:spPr>
          <a:xfrm>
            <a:off x="683915" y="549525"/>
            <a:ext cx="7776170" cy="13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947D2-9722-0AF5-E145-D7745276B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CC51AC8-5F50-CC9C-A044-23CC5B85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2F790CA-75BE-2CBD-2FCF-6738D5DF1F6F}"/>
              </a:ext>
            </a:extLst>
          </p:cNvPr>
          <p:cNvSpPr/>
          <p:nvPr/>
        </p:nvSpPr>
        <p:spPr>
          <a:xfrm>
            <a:off x="1098537" y="5023308"/>
            <a:ext cx="7620000" cy="995640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2CC2BCD-ED3D-8584-8BB7-C8F37B9D94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08" y="4658592"/>
            <a:ext cx="1264805" cy="88887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463403E-7415-CE7C-E17E-DA13C649C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510" y="5155006"/>
            <a:ext cx="7056120" cy="880872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D66E94E-6352-0606-268C-81A42BC89908}"/>
              </a:ext>
            </a:extLst>
          </p:cNvPr>
          <p:cNvGrpSpPr/>
          <p:nvPr/>
        </p:nvGrpSpPr>
        <p:grpSpPr>
          <a:xfrm>
            <a:off x="3648431" y="6189233"/>
            <a:ext cx="3363413" cy="459862"/>
            <a:chOff x="3870104" y="6252542"/>
            <a:chExt cx="3363413" cy="459862"/>
          </a:xfrm>
        </p:grpSpPr>
        <p:sp>
          <p:nvSpPr>
            <p:cNvPr id="12" name="吹き出し: 角を丸めた四角形 11">
              <a:extLst>
                <a:ext uri="{FF2B5EF4-FFF2-40B4-BE49-F238E27FC236}">
                  <a16:creationId xmlns:a16="http://schemas.microsoft.com/office/drawing/2014/main" id="{46A44193-1AB6-BA9A-8CF6-3E1C34065368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BE42EA34-7820-BCE5-42FD-279A70C6F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14" name="図 13">
            <a:hlinkClick r:id="rId7" action="ppaction://hlinksldjump"/>
            <a:extLst>
              <a:ext uri="{FF2B5EF4-FFF2-40B4-BE49-F238E27FC236}">
                <a16:creationId xmlns:a16="http://schemas.microsoft.com/office/drawing/2014/main" id="{732991ED-BC14-2A30-E6EB-1DB1A6224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078" y="6108241"/>
            <a:ext cx="1347333" cy="62184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CD992B0-9497-9EE7-B374-D49CEAF5CB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797" y="1950661"/>
            <a:ext cx="5962405" cy="75597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27D0F41-4245-8A2C-CE43-B82C7645CE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0797" y="2902015"/>
            <a:ext cx="5962405" cy="75597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ED28C4F-1244-E09F-9FC7-145E8E631D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0796" y="3853369"/>
            <a:ext cx="5962405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8CE1CDC6-88FC-81F2-BAC1-D0067EAAFA92}"/>
                  </a:ext>
                </a:extLst>
              </p14:cNvPr>
              <p14:cNvContentPartPr/>
              <p14:nvPr/>
            </p14:nvContentPartPr>
            <p14:xfrm>
              <a:off x="761681" y="3820232"/>
              <a:ext cx="915163" cy="789107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8CE1CDC6-88FC-81F2-BAC1-D0067EAAFA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5693" y="3784249"/>
                <a:ext cx="986778" cy="860713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図 23">
            <a:extLst>
              <a:ext uri="{FF2B5EF4-FFF2-40B4-BE49-F238E27FC236}">
                <a16:creationId xmlns:a16="http://schemas.microsoft.com/office/drawing/2014/main" id="{3199FF19-F79D-41E1-A266-3119AABE98B3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25358"/>
          <a:stretch>
            <a:fillRect/>
          </a:stretch>
        </p:blipFill>
        <p:spPr>
          <a:xfrm>
            <a:off x="683915" y="549525"/>
            <a:ext cx="7776170" cy="13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E2B92-6D62-FB99-11FA-32AB1ACE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29753A3-21C2-2FAF-0C4A-5E96C47F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9F2E8D4-C25C-FD6B-41D0-27A97F47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320" y="1874937"/>
            <a:ext cx="2462997" cy="28653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35F3CCD-879B-7279-581D-E617B198D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491" y="1874937"/>
            <a:ext cx="2462997" cy="287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id="{C7037CA4-8F0F-2E24-D1B6-986EB2E7745C}"/>
                  </a:ext>
                </a:extLst>
              </p14:cNvPr>
              <p14:cNvContentPartPr/>
              <p14:nvPr/>
            </p14:nvContentPartPr>
            <p14:xfrm>
              <a:off x="4627547" y="1306945"/>
              <a:ext cx="1300244" cy="1121146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C7037CA4-8F0F-2E24-D1B6-986EB2E774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1559" y="1270953"/>
                <a:ext cx="1371860" cy="119277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8F35775-6BF9-B9CE-5977-CF65FD04BA47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7AC2921-AB09-CBD3-AF3D-AD64D028CCD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9430"/>
          <a:stretch>
            <a:fillRect/>
          </a:stretch>
        </p:blipFill>
        <p:spPr>
          <a:xfrm>
            <a:off x="602387" y="704886"/>
            <a:ext cx="7854189" cy="8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7B354-6F4E-A588-DF55-0A30373CD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E27A0DD-593E-5B3C-9872-FA99952B7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D38C1A-BB92-B682-420A-C2002A22759E}"/>
              </a:ext>
            </a:extLst>
          </p:cNvPr>
          <p:cNvSpPr/>
          <p:nvPr/>
        </p:nvSpPr>
        <p:spPr>
          <a:xfrm>
            <a:off x="1198337" y="4922349"/>
            <a:ext cx="7253982" cy="1092441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F4D2E30-F4AB-4C91-C436-659B19AD10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67" y="4570606"/>
            <a:ext cx="1264805" cy="8888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38BA3A-1FB1-9967-F30D-4DD583ED25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18"/>
          <a:stretch>
            <a:fillRect/>
          </a:stretch>
        </p:blipFill>
        <p:spPr>
          <a:xfrm>
            <a:off x="1432566" y="5081160"/>
            <a:ext cx="6887964" cy="924516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5381045-E88C-7F37-9A0E-1C0235DBFF62}"/>
              </a:ext>
            </a:extLst>
          </p:cNvPr>
          <p:cNvGrpSpPr/>
          <p:nvPr/>
        </p:nvGrpSpPr>
        <p:grpSpPr>
          <a:xfrm>
            <a:off x="3648431" y="6189233"/>
            <a:ext cx="3363413" cy="459862"/>
            <a:chOff x="3870104" y="6252542"/>
            <a:chExt cx="3363413" cy="459862"/>
          </a:xfrm>
        </p:grpSpPr>
        <p:sp>
          <p:nvSpPr>
            <p:cNvPr id="10" name="吹き出し: 角を丸めた四角形 9">
              <a:extLst>
                <a:ext uri="{FF2B5EF4-FFF2-40B4-BE49-F238E27FC236}">
                  <a16:creationId xmlns:a16="http://schemas.microsoft.com/office/drawing/2014/main" id="{D83FBAF9-FEBE-39E7-040F-5060EB1A7BB5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57842C4-0B58-4997-EA52-5BDAD12BB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12" name="図 11">
            <a:hlinkClick r:id="rId7" action="ppaction://hlinksldjump"/>
            <a:extLst>
              <a:ext uri="{FF2B5EF4-FFF2-40B4-BE49-F238E27FC236}">
                <a16:creationId xmlns:a16="http://schemas.microsoft.com/office/drawing/2014/main" id="{BE74C9BC-D83D-34CB-1CC6-5DBB94716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215" y="6092897"/>
            <a:ext cx="1347333" cy="62184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94AF0EA-1B20-950D-904D-1016B0DEB9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49430"/>
          <a:stretch>
            <a:fillRect/>
          </a:stretch>
        </p:blipFill>
        <p:spPr>
          <a:xfrm>
            <a:off x="602387" y="704886"/>
            <a:ext cx="7854189" cy="8953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AB42A59-93F4-C7D4-0D14-D1ED44B03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2320" y="1874937"/>
            <a:ext cx="2462997" cy="286536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FEB58BE-EB4E-CB89-6D57-FCF840DA63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3491" y="1874937"/>
            <a:ext cx="2462997" cy="287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1AE83210-353D-59BE-6CA2-C9D2626FB44D}"/>
                  </a:ext>
                </a:extLst>
              </p14:cNvPr>
              <p14:cNvContentPartPr/>
              <p14:nvPr/>
            </p14:nvContentPartPr>
            <p14:xfrm>
              <a:off x="4627547" y="1306945"/>
              <a:ext cx="1300244" cy="1121146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1AE83210-353D-59BE-6CA2-C9D2626FB4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91559" y="1270953"/>
                <a:ext cx="1371860" cy="11927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4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04AC-AC07-4E70-D34C-964EFD4F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098BB5F-1516-C930-2F7C-3D9C89D0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71" y="3045050"/>
            <a:ext cx="5962405" cy="75597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4D97868-01D0-BAD3-0C57-DA4B7ACE9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6909378-F1EB-83E1-091A-DAC8A9CAC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672" y="1143266"/>
            <a:ext cx="5962405" cy="7559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6B41F68-82D6-908C-A9F1-F341FB34B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672" y="2068552"/>
            <a:ext cx="5962405" cy="7559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F46170-C76D-704B-198D-DD28EA640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6670" y="3949875"/>
            <a:ext cx="5962405" cy="7559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F3FA96B-786D-2AB0-0391-79AA8F1F0D6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8015" b="49407"/>
          <a:stretch>
            <a:fillRect/>
          </a:stretch>
        </p:blipFill>
        <p:spPr>
          <a:xfrm>
            <a:off x="1419470" y="181011"/>
            <a:ext cx="6326886" cy="903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0DD28ED1-F4DF-C7E9-842F-EAD98217CDE7}"/>
                  </a:ext>
                </a:extLst>
              </p14:cNvPr>
              <p14:cNvContentPartPr/>
              <p14:nvPr/>
            </p14:nvContentPartPr>
            <p14:xfrm>
              <a:off x="1152366" y="1084852"/>
              <a:ext cx="940738" cy="811159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0DD28ED1-F4DF-C7E9-842F-EAD98217CD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6378" y="1048864"/>
                <a:ext cx="1012355" cy="88277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68D206-7ACE-B69F-C2CE-2DD5B9316224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ADC832DF-ADEB-9A81-FF4A-5089B317537E}"/>
                  </a:ext>
                </a:extLst>
              </p14:cNvPr>
              <p14:cNvContentPartPr/>
              <p14:nvPr/>
            </p14:nvContentPartPr>
            <p14:xfrm>
              <a:off x="1120459" y="2124269"/>
              <a:ext cx="940738" cy="811159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ADC832DF-ADEB-9A81-FF4A-5089B317537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4471" y="2088281"/>
                <a:ext cx="1012355" cy="88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インク 9">
                <a:extLst>
                  <a:ext uri="{FF2B5EF4-FFF2-40B4-BE49-F238E27FC236}">
                    <a16:creationId xmlns:a16="http://schemas.microsoft.com/office/drawing/2014/main" id="{41C8226D-294B-FD11-8A4F-AF972C61856B}"/>
                  </a:ext>
                </a:extLst>
              </p14:cNvPr>
              <p14:cNvContentPartPr/>
              <p14:nvPr/>
            </p14:nvContentPartPr>
            <p14:xfrm>
              <a:off x="1142243" y="3962725"/>
              <a:ext cx="940738" cy="811159"/>
            </p14:xfrm>
          </p:contentPart>
        </mc:Choice>
        <mc:Fallback xmlns=""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41C8226D-294B-FD11-8A4F-AF972C6185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6255" y="3926737"/>
                <a:ext cx="1012355" cy="882774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C74FD468-030C-1FCF-7B67-508878C56CF2}"/>
              </a:ext>
            </a:extLst>
          </p:cNvPr>
          <p:cNvSpPr>
            <a:spLocks noChangeAspect="1"/>
          </p:cNvSpPr>
          <p:nvPr/>
        </p:nvSpPr>
        <p:spPr>
          <a:xfrm>
            <a:off x="1184272" y="2953760"/>
            <a:ext cx="876925" cy="755970"/>
          </a:xfrm>
          <a:prstGeom prst="triangl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66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28757-4B32-0C8E-0C30-540D1F4F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18D0F1-A14E-8F63-AAC1-0FC08C454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9E7A642-7582-F2A2-08E9-CA35F6C587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015" b="49407"/>
          <a:stretch>
            <a:fillRect/>
          </a:stretch>
        </p:blipFill>
        <p:spPr>
          <a:xfrm>
            <a:off x="1419470" y="181011"/>
            <a:ext cx="6326886" cy="903841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98423C5-99DC-C7BC-47E2-2C850D2850A8}"/>
              </a:ext>
            </a:extLst>
          </p:cNvPr>
          <p:cNvSpPr/>
          <p:nvPr/>
        </p:nvSpPr>
        <p:spPr>
          <a:xfrm>
            <a:off x="903767" y="4896797"/>
            <a:ext cx="8112642" cy="1244060"/>
          </a:xfrm>
          <a:prstGeom prst="roundRect">
            <a:avLst/>
          </a:prstGeom>
          <a:solidFill>
            <a:srgbClr val="C9E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スポーツゲー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1D85629-343D-391C-8663-087EE52BE2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6600"/>
            <a:ext cx="1264805" cy="888872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85D232A-0F19-BD3C-88FC-BE88E51AF3A5}"/>
              </a:ext>
            </a:extLst>
          </p:cNvPr>
          <p:cNvGrpSpPr/>
          <p:nvPr/>
        </p:nvGrpSpPr>
        <p:grpSpPr>
          <a:xfrm>
            <a:off x="3648431" y="6189233"/>
            <a:ext cx="3363413" cy="459862"/>
            <a:chOff x="3870104" y="6252542"/>
            <a:chExt cx="3363413" cy="459862"/>
          </a:xfrm>
        </p:grpSpPr>
        <p:sp>
          <p:nvSpPr>
            <p:cNvPr id="17" name="吹き出し: 角を丸めた四角形 16">
              <a:extLst>
                <a:ext uri="{FF2B5EF4-FFF2-40B4-BE49-F238E27FC236}">
                  <a16:creationId xmlns:a16="http://schemas.microsoft.com/office/drawing/2014/main" id="{5C9ADC7D-2DD6-CD23-1584-85B03F3B3B15}"/>
                </a:ext>
              </a:extLst>
            </p:cNvPr>
            <p:cNvSpPr/>
            <p:nvPr/>
          </p:nvSpPr>
          <p:spPr>
            <a:xfrm>
              <a:off x="3870104" y="6252542"/>
              <a:ext cx="3363413" cy="459862"/>
            </a:xfrm>
            <a:prstGeom prst="wedgeRoundRectCallout">
              <a:avLst>
                <a:gd name="adj1" fmla="val 59599"/>
                <a:gd name="adj2" fmla="val 8898"/>
                <a:gd name="adj3" fmla="val 16667"/>
              </a:avLst>
            </a:prstGeom>
            <a:ln w="28575">
              <a:solidFill>
                <a:srgbClr val="F2B8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43321F48-4CAF-A3AD-EF1F-258D24A70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7236" b="50000"/>
            <a:stretch>
              <a:fillRect/>
            </a:stretch>
          </p:blipFill>
          <p:spPr>
            <a:xfrm>
              <a:off x="4014231" y="6331208"/>
              <a:ext cx="3145559" cy="337566"/>
            </a:xfrm>
            <a:prstGeom prst="rect">
              <a:avLst/>
            </a:prstGeom>
          </p:spPr>
        </p:pic>
      </p:grpSp>
      <p:pic>
        <p:nvPicPr>
          <p:cNvPr id="19" name="図 18">
            <a:hlinkClick r:id="rId7" action="ppaction://hlinksldjump"/>
            <a:extLst>
              <a:ext uri="{FF2B5EF4-FFF2-40B4-BE49-F238E27FC236}">
                <a16:creationId xmlns:a16="http://schemas.microsoft.com/office/drawing/2014/main" id="{CFF4A807-7AE2-5C01-BBF3-67FE7E0C7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210" y="6189233"/>
            <a:ext cx="1347333" cy="62184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AC8D79C-266A-E6DE-A9FE-3E02CF6F2D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6671" y="3045050"/>
            <a:ext cx="5962405" cy="75597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6FE1B08-83B5-5ABF-CAA3-297BD18EDC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6672" y="1143266"/>
            <a:ext cx="5962405" cy="75597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8C01DA8-ED10-C947-D24C-4FBFFB99A1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6672" y="2068552"/>
            <a:ext cx="5962405" cy="75597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9AA1BE0-ABD0-C19A-DE04-F94598FDD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6670" y="3949875"/>
            <a:ext cx="5962405" cy="7559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インク 30">
                <a:extLst>
                  <a:ext uri="{FF2B5EF4-FFF2-40B4-BE49-F238E27FC236}">
                    <a16:creationId xmlns:a16="http://schemas.microsoft.com/office/drawing/2014/main" id="{B53243CF-E46A-F79D-FFFF-3FDBCB895867}"/>
                  </a:ext>
                </a:extLst>
              </p14:cNvPr>
              <p14:cNvContentPartPr/>
              <p14:nvPr/>
            </p14:nvContentPartPr>
            <p14:xfrm>
              <a:off x="1152366" y="1084852"/>
              <a:ext cx="940738" cy="811159"/>
            </p14:xfrm>
          </p:contentPart>
        </mc:Choice>
        <mc:Fallback xmlns="">
          <p:pic>
            <p:nvPicPr>
              <p:cNvPr id="31" name="インク 30">
                <a:extLst>
                  <a:ext uri="{FF2B5EF4-FFF2-40B4-BE49-F238E27FC236}">
                    <a16:creationId xmlns:a16="http://schemas.microsoft.com/office/drawing/2014/main" id="{B53243CF-E46A-F79D-FFFF-3FDBCB8958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6378" y="1048864"/>
                <a:ext cx="1012355" cy="88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インク 31">
                <a:extLst>
                  <a:ext uri="{FF2B5EF4-FFF2-40B4-BE49-F238E27FC236}">
                    <a16:creationId xmlns:a16="http://schemas.microsoft.com/office/drawing/2014/main" id="{133EF6FD-23FA-A466-5BB3-6D918EF2984C}"/>
                  </a:ext>
                </a:extLst>
              </p14:cNvPr>
              <p14:cNvContentPartPr/>
              <p14:nvPr/>
            </p14:nvContentPartPr>
            <p14:xfrm>
              <a:off x="1120459" y="2124269"/>
              <a:ext cx="940738" cy="811159"/>
            </p14:xfrm>
          </p:contentPart>
        </mc:Choice>
        <mc:Fallback xmlns="">
          <p:pic>
            <p:nvPicPr>
              <p:cNvPr id="32" name="インク 31">
                <a:extLst>
                  <a:ext uri="{FF2B5EF4-FFF2-40B4-BE49-F238E27FC236}">
                    <a16:creationId xmlns:a16="http://schemas.microsoft.com/office/drawing/2014/main" id="{133EF6FD-23FA-A466-5BB3-6D918EF298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4471" y="2088281"/>
                <a:ext cx="1012355" cy="88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インク 32">
                <a:extLst>
                  <a:ext uri="{FF2B5EF4-FFF2-40B4-BE49-F238E27FC236}">
                    <a16:creationId xmlns:a16="http://schemas.microsoft.com/office/drawing/2014/main" id="{5FF63A37-6462-83A5-F741-C51DE428F3C5}"/>
                  </a:ext>
                </a:extLst>
              </p14:cNvPr>
              <p14:cNvContentPartPr/>
              <p14:nvPr/>
            </p14:nvContentPartPr>
            <p14:xfrm>
              <a:off x="1142243" y="3962725"/>
              <a:ext cx="940738" cy="811159"/>
            </p14:xfrm>
          </p:contentPart>
        </mc:Choice>
        <mc:Fallback xmlns="">
          <p:pic>
            <p:nvPicPr>
              <p:cNvPr id="33" name="インク 32">
                <a:extLst>
                  <a:ext uri="{FF2B5EF4-FFF2-40B4-BE49-F238E27FC236}">
                    <a16:creationId xmlns:a16="http://schemas.microsoft.com/office/drawing/2014/main" id="{5FF63A37-6462-83A5-F741-C51DE428F3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6255" y="3926737"/>
                <a:ext cx="1012355" cy="882774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二等辺三角形 33">
            <a:extLst>
              <a:ext uri="{FF2B5EF4-FFF2-40B4-BE49-F238E27FC236}">
                <a16:creationId xmlns:a16="http://schemas.microsoft.com/office/drawing/2014/main" id="{A8F9AA72-A6AD-BCD3-4A24-8F737E0D43C1}"/>
              </a:ext>
            </a:extLst>
          </p:cNvPr>
          <p:cNvSpPr>
            <a:spLocks noChangeAspect="1"/>
          </p:cNvSpPr>
          <p:nvPr/>
        </p:nvSpPr>
        <p:spPr>
          <a:xfrm>
            <a:off x="1184272" y="2953760"/>
            <a:ext cx="876925" cy="755970"/>
          </a:xfrm>
          <a:prstGeom prst="triangl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7BF5A30-F2AC-5359-9F2D-5732C73474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64805" y="4990087"/>
            <a:ext cx="7504257" cy="11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632AE-CB6D-6CBD-CFA2-9B4EE24C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D5AC6D8-6DC4-2C6F-87A4-8E51014A8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" cy="70488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EEE864C-FF2C-81DF-5BDB-5A51A5E02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222" y="2094731"/>
            <a:ext cx="4645555" cy="75597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69E3681-544C-41DC-33AC-D7E90E9AF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694" y="2951609"/>
            <a:ext cx="4645555" cy="7559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0A6F6D2-2FD9-2D01-B31F-00AD909C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693" y="3808487"/>
            <a:ext cx="4645555" cy="755970"/>
          </a:xfrm>
          <a:prstGeom prst="rect">
            <a:avLst/>
          </a:prstGeom>
        </p:spPr>
      </p:pic>
      <p:sp>
        <p:nvSpPr>
          <p:cNvPr id="3" name="動作設定ボタン: 進む/次へ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E6A574-39B3-7928-5CF8-19F317299797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6D1ABD22-C7BD-E9D3-4CCA-03095A98D31A}"/>
                  </a:ext>
                </a:extLst>
              </p14:cNvPr>
              <p14:cNvContentPartPr/>
              <p14:nvPr/>
            </p14:nvContentPartPr>
            <p14:xfrm>
              <a:off x="1666124" y="3029870"/>
              <a:ext cx="844484" cy="728163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6D1ABD22-C7BD-E9D3-4CCA-03095A98D3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30143" y="2993876"/>
                <a:ext cx="916087" cy="79979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99E910FB-8815-69EA-C3B7-D36AE7B063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6147"/>
          <a:stretch>
            <a:fillRect/>
          </a:stretch>
        </p:blipFill>
        <p:spPr>
          <a:xfrm>
            <a:off x="893135" y="586119"/>
            <a:ext cx="7641907" cy="13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24</Words>
  <Application>Microsoft Office PowerPoint</Application>
  <PresentationFormat>画面に合わせる (4:3)</PresentationFormat>
  <Paragraphs>21</Paragraphs>
  <Slides>24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森　麻耶</cp:lastModifiedBy>
  <cp:revision>2</cp:revision>
  <dcterms:created xsi:type="dcterms:W3CDTF">2026-07-03T01:44:35Z</dcterms:created>
  <dcterms:modified xsi:type="dcterms:W3CDTF">2026-07-03T01:44:51Z</dcterms:modified>
</cp:coreProperties>
</file>