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notesSlides/notesSlide8.xml" ContentType="application/vnd.openxmlformats-officedocument.presentationml.notesSlide+xml"/>
  <Override PartName="/ppt/ink/ink6.xml" ContentType="application/inkml+xml"/>
  <Override PartName="/ppt/notesSlides/notesSlide9.xml" ContentType="application/vnd.openxmlformats-officedocument.presentationml.notesSlide+xml"/>
  <Override PartName="/ppt/ink/ink7.xml" ContentType="application/inkml+xml"/>
  <Override PartName="/ppt/notesSlides/notesSlide10.xml" ContentType="application/vnd.openxmlformats-officedocument.presentationml.notesSlide+xml"/>
  <Override PartName="/ppt/ink/ink8.xml" ContentType="application/inkml+xml"/>
  <Override PartName="/ppt/notesSlides/notesSlide11.xml" ContentType="application/vnd.openxmlformats-officedocument.presentationml.notesSlide+xml"/>
  <Override PartName="/ppt/ink/ink9.xml" ContentType="application/inkml+xml"/>
  <Override PartName="/ppt/notesSlides/notesSlide12.xml" ContentType="application/vnd.openxmlformats-officedocument.presentationml.notesSlide+xml"/>
  <Override PartName="/ppt/ink/ink10.xml" ContentType="application/inkml+xml"/>
  <Override PartName="/ppt/notesSlides/notesSlide13.xml" ContentType="application/vnd.openxmlformats-officedocument.presentationml.notesSlide+xml"/>
  <Override PartName="/ppt/ink/ink11.xml" ContentType="application/inkml+xml"/>
  <Override PartName="/ppt/notesSlides/notesSlide14.xml" ContentType="application/vnd.openxmlformats-officedocument.presentationml.notesSlide+xml"/>
  <Override PartName="/ppt/ink/ink12.xml" ContentType="application/inkml+xml"/>
  <Override PartName="/ppt/notesSlides/notesSlide15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notesSlides/notesSlide16.xml" ContentType="application/vnd.openxmlformats-officedocument.presentationml.notesSlide+xml"/>
  <Override PartName="/ppt/ink/ink18.xml" ContentType="application/inkml+xml"/>
  <Override PartName="/ppt/ink/ink19.xml" ContentType="application/inkml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70" r:id="rId2"/>
    <p:sldId id="342" r:id="rId3"/>
    <p:sldId id="348" r:id="rId4"/>
    <p:sldId id="355" r:id="rId5"/>
    <p:sldId id="337" r:id="rId6"/>
    <p:sldId id="351" r:id="rId7"/>
    <p:sldId id="345" r:id="rId8"/>
    <p:sldId id="356" r:id="rId9"/>
    <p:sldId id="344" r:id="rId10"/>
    <p:sldId id="354" r:id="rId11"/>
    <p:sldId id="357" r:id="rId12"/>
    <p:sldId id="358" r:id="rId13"/>
    <p:sldId id="359" r:id="rId14"/>
    <p:sldId id="360" r:id="rId15"/>
    <p:sldId id="37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FC3"/>
    <a:srgbClr val="F2B800"/>
    <a:srgbClr val="FFFFBD"/>
    <a:srgbClr val="CCFFFF"/>
    <a:srgbClr val="E4C9FF"/>
    <a:srgbClr val="FFDB69"/>
    <a:srgbClr val="FFE38B"/>
    <a:srgbClr val="EEB500"/>
    <a:srgbClr val="E3F3D1"/>
    <a:srgbClr val="FFC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8" autoAdjust="0"/>
    <p:restoredTop sz="85065" autoAdjust="0"/>
  </p:normalViewPr>
  <p:slideViewPr>
    <p:cSldViewPr snapToGrid="0">
      <p:cViewPr varScale="1">
        <p:scale>
          <a:sx n="90" d="100"/>
          <a:sy n="90" d="100"/>
        </p:scale>
        <p:origin x="264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B342653-91B6-4A69-8DA0-E4BAA74292B7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72699AD-2315-4C39-BD57-01973C26C3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767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2:50.50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2:18.47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24.1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4:01.96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30.33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5:22.5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32.14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6:25.6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34.19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7:13.82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36.24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46:39.75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3:00:57.1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14.0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48:46.3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17.02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18:30.3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19.19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2:50:17.0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3T00:44:21.43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9CB2FCB-2C92-4211-832B-2D424B156B9F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B57D6F-2FC5-472C-A0FB-51B2A3C1EC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38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24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FCC25-745C-4996-C44F-72C5A7DF1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45B40F-F0A6-68A9-5DB6-7372645E9A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6448A61-1376-A63D-75F7-0BF31629B6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AF37C9-2A3B-6760-EF56-1CCBE44BC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062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FB39E-87D1-E832-1235-EF79823FA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894DF6-5E3D-3637-1DC8-43C5445524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8B35C0-01CD-95DC-79A1-DB3360FD0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E29F2-6EAA-105C-352B-CAA438515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392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47D11-992B-4136-1E60-512D932CA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28B055-B9AB-F4C8-0307-43B74E65F2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3B17AB-CE63-0A8F-0621-E3F3799286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2A0BB9A-9239-2D87-108B-36AC568B6C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03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C764-3C66-963D-52DE-402A9E4B5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393290-AFEB-F530-967B-1103CC517D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BC40DE-924B-1DCC-626B-1447A96E7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67ECB8-2A5E-68A3-A9EF-D0BF7FF359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0366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8476-C4BA-FA78-0EB6-98E629466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B6E3FF-E471-E258-95BB-5F01BB74B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CAED23-B806-E195-0882-5296DAD6F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CDAB21-298E-61A6-4B62-368DF4258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5016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0EE70-2E8F-4281-58D9-44284E980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1003A8-CA00-4BE0-D7E5-1B7DFE777F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3CB7441-8B1C-7ACD-10EE-68A5FF23D0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D6BCC7-7A89-9F8F-D759-2E14769604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660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724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E01C6-09E2-F72D-6C46-5EF7CB75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3B19A8-A112-57BD-B5D9-749941E427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3F6B9A-CC15-746C-73E2-86996E424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69E9E8-3CFD-B609-36CE-4910AD2F58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262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1C4C9-7600-000F-4B12-244CDDA92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CAF816-F317-60DB-92B9-EB99C38127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078411-0431-AC21-F52C-010C3C1B2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DF09D1-CE58-FC34-59A5-2C34858060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036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117FB-E987-8597-80FA-1A9A3703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050A35-FDDA-4D52-12D7-1D741B2FC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DC054D-B495-A1C0-D051-8D4FBB3DA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18E41D-841F-C239-6A43-A952D36F7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53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99CC3-F679-8646-F610-0CF9C8EF0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30081B-5F71-C42B-D418-9778F8DBC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6ED319-32C0-30BA-6167-33EE09131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EB6A1C-928D-E0B5-D5A4-E10C70A24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204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19E94-BF25-0305-BB1C-121838255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B62AB2-501A-1FAF-5744-9598CE2B3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8944D0-9E6A-2D3D-7111-67E17C050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6AAF4C-E257-3234-0B4F-3A9745E18D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179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DADFB-4FA2-DE45-306D-BCF275808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303708-55B8-D4D5-9438-7B6BECC4B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47C68A-81D5-B4FC-5E35-2102BE840E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ADF56-2B1A-5A0C-F9F0-5BEB09F9F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471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22548-7128-B236-FB76-3B04674EB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3AE1DC-96AA-782D-D0C5-67F89A359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9DF97E-FD94-C577-9DFC-E62DB380F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9D4D0C-38DB-2D40-8E5A-6089A17E7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945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7D9DE-5842-AA3A-AB69-996A0C070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E870AD-B426-EADA-1A34-3E0B199A2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DE5A0E-1F9B-C8CB-E92A-A9CF2AACD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F75B68-EFB5-645A-48A1-D9C9FF24A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13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12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16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2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23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99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58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64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0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1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81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38B"/>
            </a:gs>
            <a:gs pos="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63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11" Type="http://schemas.openxmlformats.org/officeDocument/2006/relationships/image" Target="../media/image9.jpe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13" Type="http://schemas.openxmlformats.org/officeDocument/2006/relationships/image" Target="../media/image16.png"/><Relationship Id="rId3" Type="http://schemas.openxmlformats.org/officeDocument/2006/relationships/image" Target="../media/image17.png"/><Relationship Id="rId7" Type="http://schemas.openxmlformats.org/officeDocument/2006/relationships/image" Target="../media/image34.png"/><Relationship Id="rId12" Type="http://schemas.openxmlformats.org/officeDocument/2006/relationships/customXml" Target="../ink/ink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image" Target="../media/image32.png"/><Relationship Id="rId5" Type="http://schemas.openxmlformats.org/officeDocument/2006/relationships/image" Target="../media/image18.emf"/><Relationship Id="rId10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29.png"/><Relationship Id="rId14" Type="http://schemas.openxmlformats.org/officeDocument/2006/relationships/image" Target="../media/image33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36.png"/><Relationship Id="rId7" Type="http://schemas.openxmlformats.org/officeDocument/2006/relationships/customXml" Target="../ink/ink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16.png"/><Relationship Id="rId3" Type="http://schemas.openxmlformats.org/officeDocument/2006/relationships/image" Target="../media/image17.png"/><Relationship Id="rId7" Type="http://schemas.openxmlformats.org/officeDocument/2006/relationships/slide" Target="slide13.xml"/><Relationship Id="rId12" Type="http://schemas.openxmlformats.org/officeDocument/2006/relationships/customXml" Target="../ink/ink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11" Type="http://schemas.openxmlformats.org/officeDocument/2006/relationships/image" Target="../media/image38.png"/><Relationship Id="rId5" Type="http://schemas.openxmlformats.org/officeDocument/2006/relationships/image" Target="../media/image39.png"/><Relationship Id="rId10" Type="http://schemas.openxmlformats.org/officeDocument/2006/relationships/image" Target="../media/image37.png"/><Relationship Id="rId4" Type="http://schemas.openxmlformats.org/officeDocument/2006/relationships/image" Target="../media/image41.emf"/><Relationship Id="rId9" Type="http://schemas.openxmlformats.org/officeDocument/2006/relationships/image" Target="../media/image36.png"/><Relationship Id="rId14" Type="http://schemas.openxmlformats.org/officeDocument/2006/relationships/image" Target="../media/image4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1.xml"/><Relationship Id="rId5" Type="http://schemas.openxmlformats.org/officeDocument/2006/relationships/image" Target="../media/image43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customXml" Target="../ink/ink12.xml"/><Relationship Id="rId3" Type="http://schemas.openxmlformats.org/officeDocument/2006/relationships/image" Target="../media/image45.png"/><Relationship Id="rId7" Type="http://schemas.openxmlformats.org/officeDocument/2006/relationships/image" Target="../media/image47.emf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13.png"/><Relationship Id="rId5" Type="http://schemas.openxmlformats.org/officeDocument/2006/relationships/image" Target="../media/image17.png"/><Relationship Id="rId15" Type="http://schemas.openxmlformats.org/officeDocument/2006/relationships/image" Target="../media/image44.emf"/><Relationship Id="rId10" Type="http://schemas.openxmlformats.org/officeDocument/2006/relationships/image" Target="../media/image49.png"/><Relationship Id="rId4" Type="http://schemas.openxmlformats.org/officeDocument/2006/relationships/image" Target="../media/image46.emf"/><Relationship Id="rId9" Type="http://schemas.openxmlformats.org/officeDocument/2006/relationships/image" Target="../media/image48.emf"/><Relationship Id="rId1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50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image" Target="../media/image18.emf"/><Relationship Id="rId4" Type="http://schemas.openxmlformats.org/officeDocument/2006/relationships/image" Target="../media/image47.emf"/><Relationship Id="rId9" Type="http://schemas.openxmlformats.org/officeDocument/2006/relationships/image" Target="../media/image5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emf"/><Relationship Id="rId3" Type="http://schemas.openxmlformats.org/officeDocument/2006/relationships/image" Target="../media/image55.png"/><Relationship Id="rId7" Type="http://schemas.openxmlformats.org/officeDocument/2006/relationships/image" Target="../media/image16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3.xml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8.emf"/><Relationship Id="rId3" Type="http://schemas.openxmlformats.org/officeDocument/2006/relationships/image" Target="../media/image59.emf"/><Relationship Id="rId7" Type="http://schemas.openxmlformats.org/officeDocument/2006/relationships/image" Target="../media/image60.png"/><Relationship Id="rId12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8.xml"/><Relationship Id="rId11" Type="http://schemas.openxmlformats.org/officeDocument/2006/relationships/customXml" Target="../ink/ink14.xml"/><Relationship Id="rId5" Type="http://schemas.openxmlformats.org/officeDocument/2006/relationships/image" Target="../media/image18.emf"/><Relationship Id="rId10" Type="http://schemas.openxmlformats.org/officeDocument/2006/relationships/image" Target="../media/image56.png"/><Relationship Id="rId4" Type="http://schemas.openxmlformats.org/officeDocument/2006/relationships/image" Target="../media/image57.png"/><Relationship Id="rId9" Type="http://schemas.openxmlformats.org/officeDocument/2006/relationships/image" Target="../media/image5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62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customXml" Target="../ink/ink15.xml"/><Relationship Id="rId4" Type="http://schemas.openxmlformats.org/officeDocument/2006/relationships/image" Target="../media/image6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1.png"/><Relationship Id="rId7" Type="http://schemas.openxmlformats.org/officeDocument/2006/relationships/image" Target="../media/image64.emf"/><Relationship Id="rId12" Type="http://schemas.openxmlformats.org/officeDocument/2006/relationships/image" Target="../media/image62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11" Type="http://schemas.openxmlformats.org/officeDocument/2006/relationships/image" Target="../media/image16.png"/><Relationship Id="rId5" Type="http://schemas.openxmlformats.org/officeDocument/2006/relationships/slide" Target="slide20.xml"/><Relationship Id="rId10" Type="http://schemas.openxmlformats.org/officeDocument/2006/relationships/customXml" Target="../ink/ink16.xml"/><Relationship Id="rId4" Type="http://schemas.openxmlformats.org/officeDocument/2006/relationships/image" Target="../media/image18.emf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6.png"/><Relationship Id="rId7" Type="http://schemas.openxmlformats.org/officeDocument/2006/relationships/customXml" Target="../ink/ink17.xml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emf"/><Relationship Id="rId13" Type="http://schemas.openxmlformats.org/officeDocument/2006/relationships/customXml" Target="../ink/ink18.xml"/><Relationship Id="rId3" Type="http://schemas.openxmlformats.org/officeDocument/2006/relationships/image" Target="../media/image17.png"/><Relationship Id="rId7" Type="http://schemas.openxmlformats.org/officeDocument/2006/relationships/image" Target="../media/image70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image" Target="../media/image68.png"/><Relationship Id="rId5" Type="http://schemas.openxmlformats.org/officeDocument/2006/relationships/image" Target="../media/image18.emf"/><Relationship Id="rId10" Type="http://schemas.openxmlformats.org/officeDocument/2006/relationships/image" Target="../media/image67.emf"/><Relationship Id="rId4" Type="http://schemas.openxmlformats.org/officeDocument/2006/relationships/image" Target="../media/image66.png"/><Relationship Id="rId9" Type="http://schemas.openxmlformats.org/officeDocument/2006/relationships/image" Target="../media/image65.png"/><Relationship Id="rId1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emf"/><Relationship Id="rId3" Type="http://schemas.openxmlformats.org/officeDocument/2006/relationships/image" Target="../media/image73.png"/><Relationship Id="rId7" Type="http://schemas.openxmlformats.org/officeDocument/2006/relationships/image" Target="../media/image16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9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/><Relationship Id="rId3" Type="http://schemas.openxmlformats.org/officeDocument/2006/relationships/image" Target="../media/image75.png"/><Relationship Id="rId7" Type="http://schemas.openxmlformats.org/officeDocument/2006/relationships/image" Target="../media/image7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10" Type="http://schemas.openxmlformats.org/officeDocument/2006/relationships/image" Target="../media/image76.emf"/><Relationship Id="rId4" Type="http://schemas.openxmlformats.org/officeDocument/2006/relationships/image" Target="../media/image77.emf"/><Relationship Id="rId9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1.emf"/><Relationship Id="rId5" Type="http://schemas.openxmlformats.org/officeDocument/2006/relationships/image" Target="../media/image80.emf"/><Relationship Id="rId4" Type="http://schemas.openxmlformats.org/officeDocument/2006/relationships/image" Target="../media/image7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emf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13" Type="http://schemas.openxmlformats.org/officeDocument/2006/relationships/image" Target="../media/image20.emf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customXml" Target="../ink/ink2.xml"/><Relationship Id="rId5" Type="http://schemas.openxmlformats.org/officeDocument/2006/relationships/image" Target="../media/image18.emf"/><Relationship Id="rId10" Type="http://schemas.openxmlformats.org/officeDocument/2006/relationships/image" Target="../media/image14.png"/><Relationship Id="rId4" Type="http://schemas.openxmlformats.org/officeDocument/2006/relationships/image" Target="../media/image15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5" Type="http://schemas.openxmlformats.org/officeDocument/2006/relationships/image" Target="../media/image16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3.emf"/><Relationship Id="rId7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11" Type="http://schemas.openxmlformats.org/officeDocument/2006/relationships/image" Target="../media/image16.png"/><Relationship Id="rId5" Type="http://schemas.openxmlformats.org/officeDocument/2006/relationships/image" Target="../media/image21.png"/><Relationship Id="rId10" Type="http://schemas.openxmlformats.org/officeDocument/2006/relationships/customXml" Target="../ink/ink4.xml"/><Relationship Id="rId4" Type="http://schemas.openxmlformats.org/officeDocument/2006/relationships/image" Target="../media/image17.png"/><Relationship Id="rId9" Type="http://schemas.openxmlformats.org/officeDocument/2006/relationships/image" Target="../media/image2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13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.xml"/><Relationship Id="rId5" Type="http://schemas.openxmlformats.org/officeDocument/2006/relationships/image" Target="../media/image2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8.emf"/><Relationship Id="rId3" Type="http://schemas.openxmlformats.org/officeDocument/2006/relationships/image" Target="../media/image17.png"/><Relationship Id="rId7" Type="http://schemas.openxmlformats.org/officeDocument/2006/relationships/image" Target="../media/image27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customXml" Target="../ink/ink6.xml"/><Relationship Id="rId5" Type="http://schemas.openxmlformats.org/officeDocument/2006/relationships/image" Target="../media/image18.emf"/><Relationship Id="rId10" Type="http://schemas.openxmlformats.org/officeDocument/2006/relationships/image" Target="../media/image26.emf"/><Relationship Id="rId4" Type="http://schemas.openxmlformats.org/officeDocument/2006/relationships/image" Target="../media/image25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9.png"/><Relationship Id="rId7" Type="http://schemas.openxmlformats.org/officeDocument/2006/relationships/customXml" Target="../ink/ink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CC7378-188B-DB68-5964-7739FBCB14B1}"/>
              </a:ext>
            </a:extLst>
          </p:cNvPr>
          <p:cNvSpPr txBox="1"/>
          <p:nvPr/>
        </p:nvSpPr>
        <p:spPr>
          <a:xfrm>
            <a:off x="7149947" y="1469075"/>
            <a:ext cx="1605659" cy="369332"/>
          </a:xfrm>
          <a:prstGeom prst="rect">
            <a:avLst/>
          </a:prstGeom>
          <a:solidFill>
            <a:srgbClr val="DAEFC3"/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A51E262-EAFA-2018-8899-D46DDACE529A}"/>
              </a:ext>
            </a:extLst>
          </p:cNvPr>
          <p:cNvGrpSpPr/>
          <p:nvPr/>
        </p:nvGrpSpPr>
        <p:grpSpPr>
          <a:xfrm>
            <a:off x="2845368" y="222165"/>
            <a:ext cx="3764051" cy="1280160"/>
            <a:chOff x="1411840" y="527543"/>
            <a:chExt cx="3764051" cy="1280160"/>
          </a:xfrm>
          <a:solidFill>
            <a:srgbClr val="FFE38B"/>
          </a:solidFill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7AA64C89-DBF8-2397-CC07-FA722A73F279}"/>
                </a:ext>
              </a:extLst>
            </p:cNvPr>
            <p:cNvSpPr/>
            <p:nvPr/>
          </p:nvSpPr>
          <p:spPr>
            <a:xfrm>
              <a:off x="1411840" y="527543"/>
              <a:ext cx="3764051" cy="1280160"/>
            </a:xfrm>
            <a:prstGeom prst="roundRect">
              <a:avLst/>
            </a:prstGeom>
            <a:solidFill>
              <a:srgbClr val="FFE38B"/>
            </a:solidFill>
            <a:ln w="60325">
              <a:solidFill>
                <a:srgbClr val="EEB5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4DFE5E4-03F9-982D-1D19-CB393EFB5B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0979" r="19153" b="33105"/>
            <a:stretch/>
          </p:blipFill>
          <p:spPr>
            <a:xfrm>
              <a:off x="1737494" y="618984"/>
              <a:ext cx="3293998" cy="115546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E2D0EC-7A97-B980-4EF4-BD1B0CDF1460}"/>
              </a:ext>
            </a:extLst>
          </p:cNvPr>
          <p:cNvSpPr txBox="1"/>
          <p:nvPr/>
        </p:nvSpPr>
        <p:spPr>
          <a:xfrm>
            <a:off x="4920965" y="3424486"/>
            <a:ext cx="3376908" cy="115131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FFE38B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9FB5290-AED1-8F11-BA9B-43AD42D02B3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4099" b="27973"/>
          <a:stretch/>
        </p:blipFill>
        <p:spPr>
          <a:xfrm>
            <a:off x="3194632" y="6170817"/>
            <a:ext cx="2754736" cy="570805"/>
          </a:xfrm>
          <a:prstGeom prst="rect">
            <a:avLst/>
          </a:prstGeom>
        </p:spPr>
      </p:pic>
      <p:sp>
        <p:nvSpPr>
          <p:cNvPr id="8" name="動作設定ボタン: 進む/次へ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D084185-7A33-4914-D5BF-AD1EAE15E9D7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B3385C0-AC5B-BE90-93D0-A35370470C9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744" b="20979"/>
          <a:stretch/>
        </p:blipFill>
        <p:spPr>
          <a:xfrm>
            <a:off x="313996" y="622594"/>
            <a:ext cx="2386973" cy="46966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0F0FF8E-2FB2-2C89-95C0-AC733EBEE87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6695"/>
          <a:stretch/>
        </p:blipFill>
        <p:spPr>
          <a:xfrm>
            <a:off x="6609419" y="77463"/>
            <a:ext cx="2472503" cy="81387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E717E46-B38A-D3D8-A515-A94AA1B4AF8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445" t="-1" r="76297" b="52029"/>
          <a:stretch/>
        </p:blipFill>
        <p:spPr>
          <a:xfrm>
            <a:off x="5171807" y="3647829"/>
            <a:ext cx="2985739" cy="64664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B099D89-FFD7-20EA-5B01-D66CA3E4798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26141" b="32033"/>
          <a:stretch>
            <a:fillRect/>
          </a:stretch>
        </p:blipFill>
        <p:spPr>
          <a:xfrm>
            <a:off x="6891180" y="891340"/>
            <a:ext cx="1864426" cy="497568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75E16C15-0839-679F-543F-C75BE3DCA66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81911" b="31484"/>
          <a:stretch>
            <a:fillRect/>
          </a:stretch>
        </p:blipFill>
        <p:spPr>
          <a:xfrm>
            <a:off x="7537899" y="1432199"/>
            <a:ext cx="807720" cy="443775"/>
          </a:xfrm>
          <a:prstGeom prst="rect">
            <a:avLst/>
          </a:prstGeom>
        </p:spPr>
      </p:pic>
      <p:pic>
        <p:nvPicPr>
          <p:cNvPr id="1026" name="Picture 2" descr="木の成長過程のイラスト2">
            <a:extLst>
              <a:ext uri="{FF2B5EF4-FFF2-40B4-BE49-F238E27FC236}">
                <a16:creationId xmlns:a16="http://schemas.microsoft.com/office/drawing/2014/main" id="{B99C763D-709E-14B3-DEFB-D12A31B067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63611" y="1483652"/>
            <a:ext cx="464659" cy="34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図 14" descr="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8BF2DC0-1CF0-05B7-D46A-FDB76F71782D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0721" y="1868833"/>
            <a:ext cx="2824760" cy="39913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7962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186CD-CA5B-7063-C0A8-07F45EEB0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12AE4A56-3D74-A615-F0DD-22879AA620C0}"/>
              </a:ext>
            </a:extLst>
          </p:cNvPr>
          <p:cNvSpPr/>
          <p:nvPr/>
        </p:nvSpPr>
        <p:spPr>
          <a:xfrm>
            <a:off x="885756" y="5212208"/>
            <a:ext cx="7968349" cy="821862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A25348-0DAE-CBE3-B8B7-C45DD2A791D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791607"/>
            <a:ext cx="1264805" cy="88887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5F5A323-FB2B-67C3-274F-0C3E21A6C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1516E1C-7937-6327-E1FF-CD9D334D5007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0456E722-DE4B-2190-36F6-A1331C39E786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C4719678-5DF4-4DF2-53C9-C7946E4C1BA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6" action="ppaction://hlinksldjump"/>
            <a:extLst>
              <a:ext uri="{FF2B5EF4-FFF2-40B4-BE49-F238E27FC236}">
                <a16:creationId xmlns:a16="http://schemas.microsoft.com/office/drawing/2014/main" id="{55F80161-EEDE-3786-D2DA-51DE116AAF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06772" y="6108241"/>
            <a:ext cx="1347333" cy="62184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41CD75F-225A-7FDD-6260-F6B9A35EF41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8909" b="35108"/>
          <a:stretch>
            <a:fillRect/>
          </a:stretch>
        </p:blipFill>
        <p:spPr>
          <a:xfrm>
            <a:off x="1652699" y="5356732"/>
            <a:ext cx="6624595" cy="502391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1FE2331C-C9EF-6146-33A4-6D83E8F140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5477" y="3770330"/>
            <a:ext cx="4359018" cy="104250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EC2FD434-8972-7053-0A8A-61CC559023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66336" y="2537062"/>
            <a:ext cx="4365114" cy="10425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D75EAC0-C035-8BC6-2524-6E35980F15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66336" y="1297697"/>
            <a:ext cx="4365114" cy="10486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9" name="インク 18">
                <a:extLst>
                  <a:ext uri="{FF2B5EF4-FFF2-40B4-BE49-F238E27FC236}">
                    <a16:creationId xmlns:a16="http://schemas.microsoft.com/office/drawing/2014/main" id="{E9A3BD4B-0C49-B7F3-37BC-9821BBDAE259}"/>
                  </a:ext>
                </a:extLst>
              </p14:cNvPr>
              <p14:cNvContentPartPr/>
              <p14:nvPr/>
            </p14:nvContentPartPr>
            <p14:xfrm>
              <a:off x="1219263" y="3691690"/>
              <a:ext cx="1300244" cy="1121146"/>
            </p14:xfrm>
          </p:contentPart>
        </mc:Choice>
        <mc:Fallback xmlns="">
          <p:pic>
            <p:nvPicPr>
              <p:cNvPr id="19" name="インク 18">
                <a:extLst>
                  <a:ext uri="{FF2B5EF4-FFF2-40B4-BE49-F238E27FC236}">
                    <a16:creationId xmlns:a16="http://schemas.microsoft.com/office/drawing/2014/main" id="{E9A3BD4B-0C49-B7F3-37BC-9821BBDAE25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183275" y="365569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20" name="図 19">
            <a:extLst>
              <a:ext uri="{FF2B5EF4-FFF2-40B4-BE49-F238E27FC236}">
                <a16:creationId xmlns:a16="http://schemas.microsoft.com/office/drawing/2014/main" id="{124F2BDD-2318-FE3B-36FB-096C0B99C838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b="51388"/>
          <a:stretch>
            <a:fillRect/>
          </a:stretch>
        </p:blipFill>
        <p:spPr>
          <a:xfrm>
            <a:off x="463529" y="625421"/>
            <a:ext cx="8375904" cy="5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7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4304B-C692-974E-E65F-0B351FE21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4C7351E6-3B66-0D54-00B9-1956F9CD0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9443" y="1251310"/>
            <a:ext cx="4365114" cy="10425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71312E5-17BE-E02B-F99D-92165B6F1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9443" y="2407682"/>
            <a:ext cx="4365114" cy="104860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7BAB687-9B40-0C41-817F-FF10C977BA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443" y="3570151"/>
            <a:ext cx="4365114" cy="1048603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B7E5206B-83E3-CF03-949A-3BB94A30CD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8648CE4-C418-D4D1-EDAB-D7E93671DA3B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109F294B-3E5A-557F-2E15-610086584CB7}"/>
                  </a:ext>
                </a:extLst>
              </p14:cNvPr>
              <p14:cNvContentPartPr/>
              <p14:nvPr/>
            </p14:nvContentPartPr>
            <p14:xfrm>
              <a:off x="1390713" y="2449005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109F294B-3E5A-557F-2E15-610086584CB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54725" y="241301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図 5">
            <a:extLst>
              <a:ext uri="{FF2B5EF4-FFF2-40B4-BE49-F238E27FC236}">
                <a16:creationId xmlns:a16="http://schemas.microsoft.com/office/drawing/2014/main" id="{AF938B32-BDF9-79C8-2D3A-9E4DDBCDDC3A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29271"/>
          <a:stretch>
            <a:fillRect/>
          </a:stretch>
        </p:blipFill>
        <p:spPr>
          <a:xfrm>
            <a:off x="1590675" y="158461"/>
            <a:ext cx="6467475" cy="109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5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1C7F7-3B62-8F82-9D24-27F3BD37A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87A4359-E0F0-C5FE-FD50-6D9F4CB633B6}"/>
              </a:ext>
            </a:extLst>
          </p:cNvPr>
          <p:cNvSpPr/>
          <p:nvPr/>
        </p:nvSpPr>
        <p:spPr>
          <a:xfrm>
            <a:off x="839464" y="4764833"/>
            <a:ext cx="7620000" cy="115916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7A6CDA-3488-D9C0-8DF2-13D0E7FFF65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738" y="3976386"/>
            <a:ext cx="1264805" cy="88887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737ECE6-A583-3D59-1AFA-E45933769FA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2959"/>
          <a:stretch/>
        </p:blipFill>
        <p:spPr>
          <a:xfrm>
            <a:off x="986140" y="4843489"/>
            <a:ext cx="7473324" cy="102476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C8C5C77-3339-CB20-65F7-2057831FCD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C1D62F8-1967-AB62-DE35-5B266CE45279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356FD4FC-30E6-6EC6-6BEC-85C34CC67CED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E103DC56-DE0F-E210-1345-311801624F9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7" action="ppaction://hlinksldjump"/>
            <a:extLst>
              <a:ext uri="{FF2B5EF4-FFF2-40B4-BE49-F238E27FC236}">
                <a16:creationId xmlns:a16="http://schemas.microsoft.com/office/drawing/2014/main" id="{C140030A-EF38-0C6F-B541-C83C5C8812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548" y="6108241"/>
            <a:ext cx="1347333" cy="621846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B7361E1-064A-8DB6-C614-2A47CF9536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89443" y="1251310"/>
            <a:ext cx="4365114" cy="1042506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2D3BF1E-2F00-6815-41BA-CB5437158F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89443" y="2407682"/>
            <a:ext cx="4365114" cy="1048603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0AEB7AB-D244-A9D5-59B8-1719EBD25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89443" y="3570151"/>
            <a:ext cx="4365114" cy="10486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2" name="インク 21">
                <a:extLst>
                  <a:ext uri="{FF2B5EF4-FFF2-40B4-BE49-F238E27FC236}">
                    <a16:creationId xmlns:a16="http://schemas.microsoft.com/office/drawing/2014/main" id="{049C401A-ABA1-A802-6F0E-5F2C2EA5C264}"/>
                  </a:ext>
                </a:extLst>
              </p14:cNvPr>
              <p14:cNvContentPartPr/>
              <p14:nvPr/>
            </p14:nvContentPartPr>
            <p14:xfrm>
              <a:off x="1390713" y="2449005"/>
              <a:ext cx="1300244" cy="1121146"/>
            </p14:xfrm>
          </p:contentPart>
        </mc:Choice>
        <mc:Fallback xmlns="">
          <p:pic>
            <p:nvPicPr>
              <p:cNvPr id="22" name="インク 21">
                <a:extLst>
                  <a:ext uri="{FF2B5EF4-FFF2-40B4-BE49-F238E27FC236}">
                    <a16:creationId xmlns:a16="http://schemas.microsoft.com/office/drawing/2014/main" id="{049C401A-ABA1-A802-6F0E-5F2C2EA5C26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54725" y="241301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23" name="図 22">
            <a:extLst>
              <a:ext uri="{FF2B5EF4-FFF2-40B4-BE49-F238E27FC236}">
                <a16:creationId xmlns:a16="http://schemas.microsoft.com/office/drawing/2014/main" id="{C2F08BB8-A064-E9CC-AD6C-A98820C320DD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r="29271"/>
          <a:stretch>
            <a:fillRect/>
          </a:stretch>
        </p:blipFill>
        <p:spPr>
          <a:xfrm>
            <a:off x="1590675" y="158461"/>
            <a:ext cx="6467475" cy="109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60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08B6-F2A1-48C9-8D60-54D307B5C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1BD93EC-43FA-EC33-50F1-5E364F509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143" y="1379686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E19A50B-3946-ADAB-1140-31389EC43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489" y="1379686"/>
            <a:ext cx="2462997" cy="287146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C474E40-D555-D310-942E-2F08E2E85A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動作設定ボタン: 進む/次へ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D459C39-777C-0ADD-A059-C5B47F68EB2D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5108161B-0EFF-8F78-35FA-63E704B7509D}"/>
                  </a:ext>
                </a:extLst>
              </p14:cNvPr>
              <p14:cNvContentPartPr/>
              <p14:nvPr/>
            </p14:nvContentPartPr>
            <p14:xfrm>
              <a:off x="990321" y="1379686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5108161B-0EFF-8F78-35FA-63E704B7509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54333" y="1343694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図 5">
            <a:extLst>
              <a:ext uri="{FF2B5EF4-FFF2-40B4-BE49-F238E27FC236}">
                <a16:creationId xmlns:a16="http://schemas.microsoft.com/office/drawing/2014/main" id="{5FD83C5E-B26B-46F4-11B1-C7F0B1BBCD40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6666"/>
          <a:stretch>
            <a:fillRect/>
          </a:stretch>
        </p:blipFill>
        <p:spPr>
          <a:xfrm>
            <a:off x="1364218" y="114117"/>
            <a:ext cx="7258061" cy="92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0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8047B-CA18-133B-782F-C280721FC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8FDCC6F0-BA1F-4BA2-91A1-869322B9596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3058" y="5994808"/>
            <a:ext cx="2098673" cy="732218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BEB1F12-6FF1-4E04-977F-08DE402A1656}"/>
              </a:ext>
            </a:extLst>
          </p:cNvPr>
          <p:cNvSpPr/>
          <p:nvPr/>
        </p:nvSpPr>
        <p:spPr>
          <a:xfrm>
            <a:off x="313258" y="4534642"/>
            <a:ext cx="8554286" cy="1312975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1033ED-DACF-CCA1-FD84-3C28B0E4F1E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1982"/>
          <a:stretch/>
        </p:blipFill>
        <p:spPr>
          <a:xfrm>
            <a:off x="440806" y="4660437"/>
            <a:ext cx="8554287" cy="1187180"/>
          </a:xfrm>
          <a:prstGeom prst="rect">
            <a:avLst/>
          </a:prstGeom>
        </p:spPr>
      </p:pic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82441B6-E34C-C925-7BAC-061120CC2DC6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52" y="3771565"/>
            <a:ext cx="1264805" cy="88887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F851D91-9FAB-3F88-EB38-51779F1D37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06DD11A-E38B-CC8E-4121-89C1E41E93C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-1" r="60830" b="14808"/>
          <a:stretch/>
        </p:blipFill>
        <p:spPr>
          <a:xfrm>
            <a:off x="3835417" y="6082413"/>
            <a:ext cx="1742498" cy="499858"/>
          </a:xfrm>
          <a:prstGeom prst="rect">
            <a:avLst/>
          </a:prstGeom>
        </p:spPr>
      </p:pic>
      <p:pic>
        <p:nvPicPr>
          <p:cNvPr id="11" name="図 10">
            <a:hlinkClick r:id="rId8" action="ppaction://hlinksldjump"/>
            <a:extLst>
              <a:ext uri="{FF2B5EF4-FFF2-40B4-BE49-F238E27FC236}">
                <a16:creationId xmlns:a16="http://schemas.microsoft.com/office/drawing/2014/main" id="{32F105B8-2EA1-56F1-2C93-A36B6998A86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68634" b="7848"/>
          <a:stretch>
            <a:fillRect/>
          </a:stretch>
        </p:blipFill>
        <p:spPr>
          <a:xfrm>
            <a:off x="5764132" y="6189898"/>
            <a:ext cx="2324147" cy="574399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0925AC2A-CFA3-B29B-9BBF-0E5F2B2DEB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09647" y="6219842"/>
            <a:ext cx="676715" cy="67671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A824C8E-2AF9-6994-F246-039BE6CCC3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07143" y="1379686"/>
            <a:ext cx="2462997" cy="286536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1D6E46C-C2DC-E86E-1199-5B3E9E35151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43489" y="1379686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F4445DE3-347A-743A-457B-779C037A80C1}"/>
                  </a:ext>
                </a:extLst>
              </p14:cNvPr>
              <p14:cNvContentPartPr/>
              <p14:nvPr/>
            </p14:nvContentPartPr>
            <p14:xfrm>
              <a:off x="990321" y="1379686"/>
              <a:ext cx="1300244" cy="1121146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F4445DE3-347A-743A-457B-779C037A80C1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54333" y="1343694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図 16">
            <a:extLst>
              <a:ext uri="{FF2B5EF4-FFF2-40B4-BE49-F238E27FC236}">
                <a16:creationId xmlns:a16="http://schemas.microsoft.com/office/drawing/2014/main" id="{33F1B729-A499-A460-50F6-479AAFBC6C55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 r="6666"/>
          <a:stretch>
            <a:fillRect/>
          </a:stretch>
        </p:blipFill>
        <p:spPr>
          <a:xfrm>
            <a:off x="1364218" y="114117"/>
            <a:ext cx="7258061" cy="92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5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D072C-56F9-EF3F-8EED-A49979032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ACF16B2-2E43-14DB-9C80-56C7F115E032}"/>
              </a:ext>
            </a:extLst>
          </p:cNvPr>
          <p:cNvGrpSpPr/>
          <p:nvPr/>
        </p:nvGrpSpPr>
        <p:grpSpPr>
          <a:xfrm>
            <a:off x="328632" y="173507"/>
            <a:ext cx="2467511" cy="798800"/>
            <a:chOff x="2179782" y="3611415"/>
            <a:chExt cx="3537527" cy="1269111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8B82CA46-34CB-ED4C-E4A3-40618A6A81F8}"/>
                </a:ext>
              </a:extLst>
            </p:cNvPr>
            <p:cNvGrpSpPr/>
            <p:nvPr/>
          </p:nvGrpSpPr>
          <p:grpSpPr>
            <a:xfrm>
              <a:off x="2179782" y="3611415"/>
              <a:ext cx="3537527" cy="1269111"/>
              <a:chOff x="2179782" y="3611415"/>
              <a:chExt cx="3537527" cy="1269111"/>
            </a:xfrm>
          </p:grpSpPr>
          <p:sp>
            <p:nvSpPr>
              <p:cNvPr id="10" name="雲 9">
                <a:extLst>
                  <a:ext uri="{FF2B5EF4-FFF2-40B4-BE49-F238E27FC236}">
                    <a16:creationId xmlns:a16="http://schemas.microsoft.com/office/drawing/2014/main" id="{80226EFE-F36A-E6FB-4493-0D080CF4FF53}"/>
                  </a:ext>
                </a:extLst>
              </p:cNvPr>
              <p:cNvSpPr/>
              <p:nvPr/>
            </p:nvSpPr>
            <p:spPr>
              <a:xfrm>
                <a:off x="2179782" y="3611415"/>
                <a:ext cx="3537527" cy="1269111"/>
              </a:xfrm>
              <a:prstGeom prst="cloud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楕円 10">
                <a:extLst>
                  <a:ext uri="{FF2B5EF4-FFF2-40B4-BE49-F238E27FC236}">
                    <a16:creationId xmlns:a16="http://schemas.microsoft.com/office/drawing/2014/main" id="{6D24F582-9619-FA79-6177-8DBAD18E86F7}"/>
                  </a:ext>
                </a:extLst>
              </p:cNvPr>
              <p:cNvSpPr/>
              <p:nvPr/>
            </p:nvSpPr>
            <p:spPr>
              <a:xfrm>
                <a:off x="2295744" y="4335737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楕円 11">
                <a:extLst>
                  <a:ext uri="{FF2B5EF4-FFF2-40B4-BE49-F238E27FC236}">
                    <a16:creationId xmlns:a16="http://schemas.microsoft.com/office/drawing/2014/main" id="{88D81882-0E1C-E288-32BD-CD47B90C9FB4}"/>
                  </a:ext>
                </a:extLst>
              </p:cNvPr>
              <p:cNvSpPr/>
              <p:nvPr/>
            </p:nvSpPr>
            <p:spPr>
              <a:xfrm>
                <a:off x="2240183" y="4106651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楕円 12">
                <a:extLst>
                  <a:ext uri="{FF2B5EF4-FFF2-40B4-BE49-F238E27FC236}">
                    <a16:creationId xmlns:a16="http://schemas.microsoft.com/office/drawing/2014/main" id="{2BEEC638-4F04-FB15-8D8F-DA9770B27B2B}"/>
                  </a:ext>
                </a:extLst>
              </p:cNvPr>
              <p:cNvSpPr/>
              <p:nvPr/>
            </p:nvSpPr>
            <p:spPr>
              <a:xfrm>
                <a:off x="3309736" y="3713355"/>
                <a:ext cx="594149" cy="25858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楕円 17">
                <a:extLst>
                  <a:ext uri="{FF2B5EF4-FFF2-40B4-BE49-F238E27FC236}">
                    <a16:creationId xmlns:a16="http://schemas.microsoft.com/office/drawing/2014/main" id="{E56A36BE-8CEE-11B8-0C5B-D91F6B674F22}"/>
                  </a:ext>
                </a:extLst>
              </p:cNvPr>
              <p:cNvSpPr/>
              <p:nvPr/>
            </p:nvSpPr>
            <p:spPr>
              <a:xfrm>
                <a:off x="4862754" y="4137976"/>
                <a:ext cx="594149" cy="3497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47BF5471-E07B-E2B7-EE88-455788197B66}"/>
                </a:ext>
              </a:extLst>
            </p:cNvPr>
            <p:cNvSpPr/>
            <p:nvPr/>
          </p:nvSpPr>
          <p:spPr>
            <a:xfrm>
              <a:off x="5049135" y="4005677"/>
              <a:ext cx="594149" cy="34974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4" name="図 13">
            <a:extLst>
              <a:ext uri="{FF2B5EF4-FFF2-40B4-BE49-F238E27FC236}">
                <a16:creationId xmlns:a16="http://schemas.microsoft.com/office/drawing/2014/main" id="{097916B5-EBBA-E95F-9EE2-F7F61CA9A52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0078" y="140701"/>
            <a:ext cx="1469012" cy="146901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6B6EED9-0360-21CA-DEEC-EEE9951EE12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-1" r="60830" b="14808"/>
          <a:stretch/>
        </p:blipFill>
        <p:spPr>
          <a:xfrm>
            <a:off x="664788" y="282327"/>
            <a:ext cx="1742498" cy="499858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E2F7C92-756D-0468-FB8C-EF6E334281CD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3" name="吹き出し: 角を丸めた四角形 2">
              <a:extLst>
                <a:ext uri="{FF2B5EF4-FFF2-40B4-BE49-F238E27FC236}">
                  <a16:creationId xmlns:a16="http://schemas.microsoft.com/office/drawing/2014/main" id="{E74ADF68-91D8-D505-F12A-0AB62480F21C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C0B97247-426A-E7D8-B197-86F5D2C4D16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7" name="図 6">
            <a:hlinkClick r:id="rId6" action="ppaction://hlinksldjump"/>
            <a:extLst>
              <a:ext uri="{FF2B5EF4-FFF2-40B4-BE49-F238E27FC236}">
                <a16:creationId xmlns:a16="http://schemas.microsoft.com/office/drawing/2014/main" id="{FE3DB126-9EBC-E368-656F-01FFBBDCE1E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1923" y="6108241"/>
            <a:ext cx="1347333" cy="621846"/>
          </a:xfrm>
          <a:prstGeom prst="rect">
            <a:avLst/>
          </a:prstGeom>
        </p:spPr>
      </p:pic>
      <p:pic>
        <p:nvPicPr>
          <p:cNvPr id="5" name="Picture 2" descr="光る電球のイラスト">
            <a:extLst>
              <a:ext uri="{FF2B5EF4-FFF2-40B4-BE49-F238E27FC236}">
                <a16:creationId xmlns:a16="http://schemas.microsoft.com/office/drawing/2014/main" id="{3CA2DDEC-0C8C-E74A-D10A-9FF656243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8825" y="-25984"/>
            <a:ext cx="724191" cy="89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709DD79-4CD9-08FF-3D23-97AF845A127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22860"/>
          <a:stretch>
            <a:fillRect/>
          </a:stretch>
        </p:blipFill>
        <p:spPr>
          <a:xfrm>
            <a:off x="495203" y="1267819"/>
            <a:ext cx="7351338" cy="465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86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CB90A36-102F-BA7A-6434-D5C9407C5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443" y="2561887"/>
            <a:ext cx="4365114" cy="104250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A50D9AC-CF32-446E-9B92-C0D7AB89A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9443" y="1362990"/>
            <a:ext cx="4365114" cy="104860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7BC9555-B4DB-A09F-8D42-661A527332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9443" y="3754687"/>
            <a:ext cx="4365114" cy="104250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4BBFBA5-40EB-2CB6-9DD5-23459FCA3A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7" name="動作設定ボタン: 進む/次へ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0B307DA-5ACC-3F6E-2B66-FC728B5EDDFD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インク 7">
                <a:extLst>
                  <a:ext uri="{FF2B5EF4-FFF2-40B4-BE49-F238E27FC236}">
                    <a16:creationId xmlns:a16="http://schemas.microsoft.com/office/drawing/2014/main" id="{F14A6A79-FFD3-0336-60C3-9FBC0AA36987}"/>
                  </a:ext>
                </a:extLst>
              </p14:cNvPr>
              <p14:cNvContentPartPr/>
              <p14:nvPr/>
            </p14:nvContentPartPr>
            <p14:xfrm>
              <a:off x="1219263" y="3885835"/>
              <a:ext cx="1300244" cy="1121146"/>
            </p14:xfrm>
          </p:contentPart>
        </mc:Choice>
        <mc:Fallback xmlns="">
          <p:pic>
            <p:nvPicPr>
              <p:cNvPr id="8" name="インク 7">
                <a:extLst>
                  <a:ext uri="{FF2B5EF4-FFF2-40B4-BE49-F238E27FC236}">
                    <a16:creationId xmlns:a16="http://schemas.microsoft.com/office/drawing/2014/main" id="{F14A6A79-FFD3-0336-60C3-9FBC0AA3698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83275" y="384984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図 8">
            <a:extLst>
              <a:ext uri="{FF2B5EF4-FFF2-40B4-BE49-F238E27FC236}">
                <a16:creationId xmlns:a16="http://schemas.microsoft.com/office/drawing/2014/main" id="{A53B2C25-E9CD-6F92-9911-33FD3F0F2E4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18125"/>
          <a:stretch>
            <a:fillRect/>
          </a:stretch>
        </p:blipFill>
        <p:spPr>
          <a:xfrm>
            <a:off x="1362075" y="159191"/>
            <a:ext cx="7486650" cy="10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6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989E6-172F-AD7F-DBF7-B28F64D5A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1653BE4-5BCE-BE5F-D7C0-5E818FA4F22C}"/>
              </a:ext>
            </a:extLst>
          </p:cNvPr>
          <p:cNvSpPr/>
          <p:nvPr/>
        </p:nvSpPr>
        <p:spPr>
          <a:xfrm>
            <a:off x="1362075" y="5082683"/>
            <a:ext cx="7309976" cy="1048603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E16459-7F94-1B6B-556D-61729516605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925" y="4987006"/>
            <a:ext cx="1264805" cy="88887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E943280-9D9F-8DDF-06CC-8B1E9E9E4F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0955"/>
          <a:stretch/>
        </p:blipFill>
        <p:spPr>
          <a:xfrm>
            <a:off x="1869385" y="5151626"/>
            <a:ext cx="6456587" cy="97197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67129B1-EB90-00CA-851B-AF736DF9F6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D3FF9936-A065-B66F-C31E-967C28574724}"/>
              </a:ext>
            </a:extLst>
          </p:cNvPr>
          <p:cNvGrpSpPr/>
          <p:nvPr/>
        </p:nvGrpSpPr>
        <p:grpSpPr>
          <a:xfrm>
            <a:off x="3677928" y="6226963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3D3B6563-285F-5BFA-A223-DD26C63DB4AE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0175CA7B-18F7-7322-D3B7-C40E63AE96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6" action="ppaction://hlinksldjump"/>
            <a:extLst>
              <a:ext uri="{FF2B5EF4-FFF2-40B4-BE49-F238E27FC236}">
                <a16:creationId xmlns:a16="http://schemas.microsoft.com/office/drawing/2014/main" id="{71684581-B1B6-DB8F-2264-F4CDC12322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8846" y="6167233"/>
            <a:ext cx="1347333" cy="62184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22F1F90C-FC56-9364-04DC-E4E9E17DBE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9443" y="2561887"/>
            <a:ext cx="4365114" cy="104250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8F064E1-58C5-2418-1711-BFB9250683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89443" y="1362990"/>
            <a:ext cx="4365114" cy="104860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C6744959-D3A7-7EE9-7C9E-8CD956DD249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89443" y="3754687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AB5AEF12-F82B-D521-FEFB-ED4D4D09CB96}"/>
                  </a:ext>
                </a:extLst>
              </p14:cNvPr>
              <p14:cNvContentPartPr/>
              <p14:nvPr/>
            </p14:nvContentPartPr>
            <p14:xfrm>
              <a:off x="1219263" y="3885835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AB5AEF12-F82B-D521-FEFB-ED4D4D09CB9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83275" y="384984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06A389A5-DD58-FB47-F62A-6383D06E1D1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r="18125"/>
          <a:stretch>
            <a:fillRect/>
          </a:stretch>
        </p:blipFill>
        <p:spPr>
          <a:xfrm>
            <a:off x="1362075" y="159191"/>
            <a:ext cx="7486650" cy="10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8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3096011-1FFA-603C-AB4F-A31CC8529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610" y="1317604"/>
            <a:ext cx="2462997" cy="286536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D6E49C5-02D8-2427-782F-F07AE12D9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1781" y="1317604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38C0FDD-9CD0-307E-7552-37EE5022A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DC1CE81-05E8-9E10-7F25-E01D80448B18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ECE2BAD2-00BB-7CCA-18F3-408D6845837A}"/>
                  </a:ext>
                </a:extLst>
              </p14:cNvPr>
              <p14:cNvContentPartPr/>
              <p14:nvPr/>
            </p14:nvContentPartPr>
            <p14:xfrm>
              <a:off x="4937453" y="1114870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ECE2BAD2-00BB-7CCA-18F3-408D6845837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01465" y="107887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図 7">
            <a:extLst>
              <a:ext uri="{FF2B5EF4-FFF2-40B4-BE49-F238E27FC236}">
                <a16:creationId xmlns:a16="http://schemas.microsoft.com/office/drawing/2014/main" id="{458904C8-CBC4-20D9-7F7F-E497528D2E6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9071"/>
          <a:stretch/>
        </p:blipFill>
        <p:spPr>
          <a:xfrm>
            <a:off x="1375540" y="143934"/>
            <a:ext cx="7437850" cy="97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2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55471-6F29-8500-569E-08C7B04B4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2A97CFE-C01C-5283-703E-A1FE4117EA71}"/>
              </a:ext>
            </a:extLst>
          </p:cNvPr>
          <p:cNvSpPr/>
          <p:nvPr/>
        </p:nvSpPr>
        <p:spPr>
          <a:xfrm>
            <a:off x="604158" y="4322077"/>
            <a:ext cx="8300637" cy="1577814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47227E-93DF-BE6F-9E12-BAC4255D4F7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40" y="3688279"/>
            <a:ext cx="1264805" cy="88887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0CDFCC9-370A-0631-FCCA-37AAAAA4E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556A72E-399E-66A2-D4E1-47AA4DB68510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9A0F8ADE-5AA5-D060-511D-3EF915DAE3CA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BF1B444F-AD38-A054-C9FE-B717CD152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5" action="ppaction://hlinksldjump"/>
            <a:extLst>
              <a:ext uri="{FF2B5EF4-FFF2-40B4-BE49-F238E27FC236}">
                <a16:creationId xmlns:a16="http://schemas.microsoft.com/office/drawing/2014/main" id="{2E23D742-499D-AC17-25C7-67051AF83F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57462" y="6122855"/>
            <a:ext cx="1347333" cy="62184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158E91F-EC21-ABAF-86FA-D63D8D738EB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1667" r="41458"/>
          <a:stretch>
            <a:fillRect/>
          </a:stretch>
        </p:blipFill>
        <p:spPr>
          <a:xfrm>
            <a:off x="709992" y="4412038"/>
            <a:ext cx="8083031" cy="1388687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19C189B-1ABF-84FD-39BA-04BA5DA500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40610" y="1317604"/>
            <a:ext cx="2462997" cy="286536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84AB6E8-8D9C-58A0-215A-5A2A146AA49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81781" y="1317604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68797CB6-D787-ED44-999E-E0572B297E89}"/>
                  </a:ext>
                </a:extLst>
              </p14:cNvPr>
              <p14:cNvContentPartPr/>
              <p14:nvPr/>
            </p14:nvContentPartPr>
            <p14:xfrm>
              <a:off x="4937453" y="1114870"/>
              <a:ext cx="1300244" cy="1121146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68797CB6-D787-ED44-999E-E0572B297E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01465" y="107887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図 16">
            <a:extLst>
              <a:ext uri="{FF2B5EF4-FFF2-40B4-BE49-F238E27FC236}">
                <a16:creationId xmlns:a16="http://schemas.microsoft.com/office/drawing/2014/main" id="{0C8EC698-48CF-67E7-BF38-60730CE1E6D6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r="9071"/>
          <a:stretch/>
        </p:blipFill>
        <p:spPr>
          <a:xfrm>
            <a:off x="1375540" y="143934"/>
            <a:ext cx="7437850" cy="97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0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C8527-073B-398C-C640-BB9824DA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B68D567-D6EA-BA7D-5415-6B38A14F532C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動作設定ボタン: 戻る/前へ 5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EE928CC2-06C7-F175-E820-781837128135}"/>
              </a:ext>
            </a:extLst>
          </p:cNvPr>
          <p:cNvSpPr>
            <a:spLocks noChangeAspect="1"/>
          </p:cNvSpPr>
          <p:nvPr/>
        </p:nvSpPr>
        <p:spPr>
          <a:xfrm>
            <a:off x="388394" y="6057224"/>
            <a:ext cx="598060" cy="598060"/>
          </a:xfrm>
          <a:prstGeom prst="actionButtonBackPrevious">
            <a:avLst/>
          </a:prstGeom>
          <a:scene3d>
            <a:camera prst="orthographicFront"/>
            <a:lightRig rig="threePt" dir="t"/>
          </a:scene3d>
          <a:sp3d contourW="63500">
            <a:bevelT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25C388-89ED-9369-277E-6B2470E5D6E6}"/>
              </a:ext>
            </a:extLst>
          </p:cNvPr>
          <p:cNvSpPr txBox="1"/>
          <p:nvPr/>
        </p:nvSpPr>
        <p:spPr>
          <a:xfrm>
            <a:off x="540642" y="394542"/>
            <a:ext cx="8062713" cy="6560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FFE38B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83E64EC-CF41-CC87-E661-F880740D6F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361" b="59818"/>
          <a:stretch/>
        </p:blipFill>
        <p:spPr>
          <a:xfrm>
            <a:off x="2424469" y="492378"/>
            <a:ext cx="5069479" cy="46036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4FAD655-89FB-8D29-5239-0D68368DEBE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1060"/>
          <a:stretch>
            <a:fillRect/>
          </a:stretch>
        </p:blipFill>
        <p:spPr>
          <a:xfrm>
            <a:off x="388394" y="1791216"/>
            <a:ext cx="8304384" cy="3275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58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D9E0C50-E2D2-E23F-BFEE-88421BEB8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943" y="3890694"/>
            <a:ext cx="4365114" cy="104250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75078A0-F977-97F5-32C9-E1573DADB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75B8719-2846-C2CC-68E6-32B184F129B7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6C6FEB5-4C1D-FF05-D8B0-AE5A8A7764F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7233"/>
          <a:stretch>
            <a:fillRect/>
          </a:stretch>
        </p:blipFill>
        <p:spPr>
          <a:xfrm>
            <a:off x="1493901" y="209568"/>
            <a:ext cx="6545199" cy="107594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F039D5D-00BC-D865-F348-28263CB467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3943" y="1479637"/>
            <a:ext cx="4365114" cy="104860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B61EE53-7897-0B28-20FE-9C9D8213AB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3943" y="2688214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インク 7">
                <a:extLst>
                  <a:ext uri="{FF2B5EF4-FFF2-40B4-BE49-F238E27FC236}">
                    <a16:creationId xmlns:a16="http://schemas.microsoft.com/office/drawing/2014/main" id="{AE663CAA-520A-D68A-9992-E5F0223374F2}"/>
                  </a:ext>
                </a:extLst>
              </p14:cNvPr>
              <p14:cNvContentPartPr/>
              <p14:nvPr/>
            </p14:nvContentPartPr>
            <p14:xfrm>
              <a:off x="1622027" y="2769548"/>
              <a:ext cx="1300244" cy="1121146"/>
            </p14:xfrm>
          </p:contentPart>
        </mc:Choice>
        <mc:Fallback xmlns="">
          <p:pic>
            <p:nvPicPr>
              <p:cNvPr id="8" name="インク 7">
                <a:extLst>
                  <a:ext uri="{FF2B5EF4-FFF2-40B4-BE49-F238E27FC236}">
                    <a16:creationId xmlns:a16="http://schemas.microsoft.com/office/drawing/2014/main" id="{AE663CAA-520A-D68A-9992-E5F0223374F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586039" y="273355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823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95CB6-7B4F-B102-205E-C528F8D02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646457C-7883-40DC-D138-1878D37F604E}"/>
              </a:ext>
            </a:extLst>
          </p:cNvPr>
          <p:cNvSpPr/>
          <p:nvPr/>
        </p:nvSpPr>
        <p:spPr>
          <a:xfrm>
            <a:off x="981075" y="5020755"/>
            <a:ext cx="7639050" cy="992102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346020B-72AF-CE02-5E2E-C762C8112E5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621" y="4399943"/>
            <a:ext cx="1264805" cy="88887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BEEA35A-3006-2FEE-04EF-E592B9D418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658C3D2-8800-D1D5-1612-BFB429B8401D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C24CCF56-4094-E215-454E-39D3376115DB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C78D52F7-A56C-924A-F2C3-07A7FBC1DC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6" action="ppaction://hlinksldjump"/>
            <a:extLst>
              <a:ext uri="{FF2B5EF4-FFF2-40B4-BE49-F238E27FC236}">
                <a16:creationId xmlns:a16="http://schemas.microsoft.com/office/drawing/2014/main" id="{703A2444-65CC-3F9B-9436-171985F44A7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8232" y="6063974"/>
            <a:ext cx="1347333" cy="62184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746237BF-5B04-63CE-294B-50E49A4F1E2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46562"/>
          <a:stretch>
            <a:fillRect/>
          </a:stretch>
        </p:blipFill>
        <p:spPr>
          <a:xfrm>
            <a:off x="1133475" y="5067409"/>
            <a:ext cx="7334250" cy="89477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72FC709-9C47-0875-A311-48A9CCB1AD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83943" y="3890694"/>
            <a:ext cx="4365114" cy="104250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517D421-12BD-D763-E2FF-850595A19D60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27233"/>
          <a:stretch>
            <a:fillRect/>
          </a:stretch>
        </p:blipFill>
        <p:spPr>
          <a:xfrm>
            <a:off x="1493901" y="209568"/>
            <a:ext cx="6545199" cy="107594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3F983293-612B-0BFC-9DAA-4260449705D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83943" y="1479637"/>
            <a:ext cx="4365114" cy="1048603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829182B-F6D2-70EA-3A5B-E47188BD53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83943" y="2688214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4" name="インク 23">
                <a:extLst>
                  <a:ext uri="{FF2B5EF4-FFF2-40B4-BE49-F238E27FC236}">
                    <a16:creationId xmlns:a16="http://schemas.microsoft.com/office/drawing/2014/main" id="{3430EC90-6CED-D8CD-AC05-3AC03B3B8F64}"/>
                  </a:ext>
                </a:extLst>
              </p14:cNvPr>
              <p14:cNvContentPartPr/>
              <p14:nvPr/>
            </p14:nvContentPartPr>
            <p14:xfrm>
              <a:off x="1622027" y="2769548"/>
              <a:ext cx="1300244" cy="1121146"/>
            </p14:xfrm>
          </p:contentPart>
        </mc:Choice>
        <mc:Fallback xmlns="">
          <p:pic>
            <p:nvPicPr>
              <p:cNvPr id="24" name="インク 23">
                <a:extLst>
                  <a:ext uri="{FF2B5EF4-FFF2-40B4-BE49-F238E27FC236}">
                    <a16:creationId xmlns:a16="http://schemas.microsoft.com/office/drawing/2014/main" id="{3430EC90-6CED-D8CD-AC05-3AC03B3B8F64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86039" y="2733556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4414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8580E22-CED4-7344-AFD2-27959DE71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269" y="1222808"/>
            <a:ext cx="4365114" cy="1048603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85D40B7C-E203-8081-B19E-CB83FDD26C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269" y="3544083"/>
            <a:ext cx="4365114" cy="104250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0B13A20-79D8-EAD2-000E-0A35EE8C11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8269" y="2386494"/>
            <a:ext cx="4365114" cy="104250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DD7AE99-E99D-2BDD-FEFC-939BA1B151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  <p:sp>
        <p:nvSpPr>
          <p:cNvPr id="7" name="動作設定ボタン: 進む/次へ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AA7DA1F-AF33-F0F8-0218-3138B27BEAB8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インク 7">
                <a:extLst>
                  <a:ext uri="{FF2B5EF4-FFF2-40B4-BE49-F238E27FC236}">
                    <a16:creationId xmlns:a16="http://schemas.microsoft.com/office/drawing/2014/main" id="{E6292780-85FD-EA00-5BDE-0ADE2F028222}"/>
                  </a:ext>
                </a:extLst>
              </p14:cNvPr>
              <p14:cNvContentPartPr/>
              <p14:nvPr/>
            </p14:nvContentPartPr>
            <p14:xfrm>
              <a:off x="1301792" y="1307448"/>
              <a:ext cx="1300244" cy="1121146"/>
            </p14:xfrm>
          </p:contentPart>
        </mc:Choice>
        <mc:Fallback xmlns="">
          <p:pic>
            <p:nvPicPr>
              <p:cNvPr id="8" name="インク 7">
                <a:extLst>
                  <a:ext uri="{FF2B5EF4-FFF2-40B4-BE49-F238E27FC236}">
                    <a16:creationId xmlns:a16="http://schemas.microsoft.com/office/drawing/2014/main" id="{E6292780-85FD-EA00-5BDE-0ADE2F02822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65804" y="1271456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0" name="図 9">
            <a:extLst>
              <a:ext uri="{FF2B5EF4-FFF2-40B4-BE49-F238E27FC236}">
                <a16:creationId xmlns:a16="http://schemas.microsoft.com/office/drawing/2014/main" id="{BD4550B3-BBB5-31D4-6D75-FA4BA8EAA0C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10205"/>
          <a:stretch>
            <a:fillRect/>
          </a:stretch>
        </p:blipFill>
        <p:spPr>
          <a:xfrm>
            <a:off x="1533525" y="157175"/>
            <a:ext cx="7407876" cy="98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1F009-4C1E-FE1F-4F71-07C6AD1F6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5FCD192-0B62-08EA-2D85-1E0D81E47684}"/>
              </a:ext>
            </a:extLst>
          </p:cNvPr>
          <p:cNvSpPr/>
          <p:nvPr/>
        </p:nvSpPr>
        <p:spPr>
          <a:xfrm>
            <a:off x="660241" y="5091910"/>
            <a:ext cx="8050063" cy="888872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A9F0565-7695-EF60-D275-3F5A72DC947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267" y="4360603"/>
            <a:ext cx="1264805" cy="88887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E4491C5-4B80-6CF4-BCA4-E1A8BC43C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  <p:sp>
        <p:nvSpPr>
          <p:cNvPr id="15" name="動作設定ボタン: 進む/次へ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2CA47B9-F54E-54CB-38EA-9EA37D611110}"/>
              </a:ext>
            </a:extLst>
          </p:cNvPr>
          <p:cNvSpPr>
            <a:spLocks noChangeAspect="1"/>
          </p:cNvSpPr>
          <p:nvPr/>
        </p:nvSpPr>
        <p:spPr>
          <a:xfrm>
            <a:off x="7407564" y="6136645"/>
            <a:ext cx="143117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まとめへ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62E0265E-E973-E75B-BBF1-006AE3659EF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38272"/>
          <a:stretch>
            <a:fillRect/>
          </a:stretch>
        </p:blipFill>
        <p:spPr>
          <a:xfrm>
            <a:off x="1151094" y="5143819"/>
            <a:ext cx="7648956" cy="75164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F4642C5-D1F3-D7F6-AE54-F408FCF81C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8269" y="1222808"/>
            <a:ext cx="4365114" cy="104860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48B7B8D-B3B0-903C-FFD8-715BF0FCDD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58269" y="3544083"/>
            <a:ext cx="4365114" cy="104250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568336F-6555-ACA3-A84D-641F231A58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58269" y="2386494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インク 13">
                <a:extLst>
                  <a:ext uri="{FF2B5EF4-FFF2-40B4-BE49-F238E27FC236}">
                    <a16:creationId xmlns:a16="http://schemas.microsoft.com/office/drawing/2014/main" id="{0EB62110-560F-E21A-E918-0549DDD7E781}"/>
                  </a:ext>
                </a:extLst>
              </p14:cNvPr>
              <p14:cNvContentPartPr/>
              <p14:nvPr/>
            </p14:nvContentPartPr>
            <p14:xfrm>
              <a:off x="1301792" y="1307448"/>
              <a:ext cx="1300244" cy="1121146"/>
            </p14:xfrm>
          </p:contentPart>
        </mc:Choice>
        <mc:Fallback xmlns="">
          <p:pic>
            <p:nvPicPr>
              <p:cNvPr id="14" name="インク 13">
                <a:extLst>
                  <a:ext uri="{FF2B5EF4-FFF2-40B4-BE49-F238E27FC236}">
                    <a16:creationId xmlns:a16="http://schemas.microsoft.com/office/drawing/2014/main" id="{0EB62110-560F-E21A-E918-0549DDD7E78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65804" y="1271456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6" name="図 15">
            <a:extLst>
              <a:ext uri="{FF2B5EF4-FFF2-40B4-BE49-F238E27FC236}">
                <a16:creationId xmlns:a16="http://schemas.microsoft.com/office/drawing/2014/main" id="{D1C1A69A-8A5D-7E3B-F950-E777FCCDD17C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10205"/>
          <a:stretch>
            <a:fillRect/>
          </a:stretch>
        </p:blipFill>
        <p:spPr>
          <a:xfrm>
            <a:off x="1533525" y="157175"/>
            <a:ext cx="7407876" cy="98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92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8A5B8BA-FD99-C99C-8073-3A97DDE3CC7D}"/>
              </a:ext>
            </a:extLst>
          </p:cNvPr>
          <p:cNvSpPr/>
          <p:nvPr/>
        </p:nvSpPr>
        <p:spPr>
          <a:xfrm>
            <a:off x="230124" y="1788841"/>
            <a:ext cx="8613058" cy="4266056"/>
          </a:xfrm>
          <a:prstGeom prst="round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動作設定ボタン: 進む/次へ 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0FC16DF-983D-B9BF-4D75-11A8B4BDF095}"/>
              </a:ext>
            </a:extLst>
          </p:cNvPr>
          <p:cNvSpPr>
            <a:spLocks noChangeAspect="1"/>
          </p:cNvSpPr>
          <p:nvPr/>
        </p:nvSpPr>
        <p:spPr>
          <a:xfrm>
            <a:off x="7395041" y="6141411"/>
            <a:ext cx="1564231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はじめにもどる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5BE8F4F-739B-ED4D-E213-500274361718}"/>
              </a:ext>
            </a:extLst>
          </p:cNvPr>
          <p:cNvGrpSpPr/>
          <p:nvPr/>
        </p:nvGrpSpPr>
        <p:grpSpPr>
          <a:xfrm>
            <a:off x="0" y="2905"/>
            <a:ext cx="1880334" cy="829694"/>
            <a:chOff x="170285" y="91622"/>
            <a:chExt cx="1880334" cy="829694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EA86DB60-22AC-5A00-AC68-3CD913A9FD6B}"/>
                </a:ext>
              </a:extLst>
            </p:cNvPr>
            <p:cNvGrpSpPr/>
            <p:nvPr/>
          </p:nvGrpSpPr>
          <p:grpSpPr>
            <a:xfrm>
              <a:off x="170285" y="91622"/>
              <a:ext cx="1880334" cy="829694"/>
              <a:chOff x="4035400" y="4638021"/>
              <a:chExt cx="1880334" cy="829694"/>
            </a:xfrm>
          </p:grpSpPr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BD5958AF-C205-34E6-7317-EEFEC64B8C2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102652" y="4735497"/>
                <a:ext cx="1813082" cy="732218"/>
              </a:xfrm>
              <a:prstGeom prst="rect">
                <a:avLst/>
              </a:prstGeom>
            </p:spPr>
          </p:pic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3F07FB9D-6351-989C-729A-9A1FE32552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035400" y="4638021"/>
                <a:ext cx="592283" cy="732218"/>
              </a:xfrm>
              <a:prstGeom prst="rect">
                <a:avLst/>
              </a:prstGeom>
            </p:spPr>
          </p:pic>
        </p:grp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9E373C9F-012F-2246-1193-6053FD5341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r="47208" b="50000"/>
            <a:stretch>
              <a:fillRect/>
            </a:stretch>
          </p:blipFill>
          <p:spPr>
            <a:xfrm>
              <a:off x="622284" y="372360"/>
              <a:ext cx="1300232" cy="315748"/>
            </a:xfrm>
            <a:prstGeom prst="rect">
              <a:avLst/>
            </a:prstGeom>
          </p:spPr>
        </p:pic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A2DF6F99-DE1F-10B7-64BD-9C45DE53F4D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58615" b="67694"/>
          <a:stretch>
            <a:fillRect/>
          </a:stretch>
        </p:blipFill>
        <p:spPr>
          <a:xfrm>
            <a:off x="2012742" y="350083"/>
            <a:ext cx="3593731" cy="45148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63D805E-2351-610E-E444-7D1025E1E65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1505" b="1757"/>
          <a:stretch>
            <a:fillRect/>
          </a:stretch>
        </p:blipFill>
        <p:spPr>
          <a:xfrm>
            <a:off x="801206" y="876203"/>
            <a:ext cx="7904048" cy="865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4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056FA-D8CE-681C-7755-FC7648D29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6348AA0-E3CD-70A9-A96F-FA8B20D6DC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872" t="-6882" r="872" b="50191"/>
          <a:stretch/>
        </p:blipFill>
        <p:spPr>
          <a:xfrm>
            <a:off x="470001" y="704886"/>
            <a:ext cx="8285605" cy="64988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278F3FC-5E2B-AC35-EEB2-BE31D48A46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438" y="1920076"/>
            <a:ext cx="2462997" cy="286536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AC947E8-F715-4BAD-CE02-989B600432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9805" y="1913979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B7A5FF9-56A2-6405-1B5F-63FC735E10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43D58FD-5B15-C31B-3AAC-E7F531866BEF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インク 2">
                <a:extLst>
                  <a:ext uri="{FF2B5EF4-FFF2-40B4-BE49-F238E27FC236}">
                    <a16:creationId xmlns:a16="http://schemas.microsoft.com/office/drawing/2014/main" id="{E7DFF337-5DC2-A790-D59D-10B866938DC1}"/>
                  </a:ext>
                </a:extLst>
              </p14:cNvPr>
              <p14:cNvContentPartPr/>
              <p14:nvPr/>
            </p14:nvContentPartPr>
            <p14:xfrm>
              <a:off x="4659445" y="1537716"/>
              <a:ext cx="1300244" cy="1121146"/>
            </p14:xfrm>
          </p:contentPart>
        </mc:Choice>
        <mc:Fallback xmlns="">
          <p:pic>
            <p:nvPicPr>
              <p:cNvPr id="3" name="インク 2">
                <a:extLst>
                  <a:ext uri="{FF2B5EF4-FFF2-40B4-BE49-F238E27FC236}">
                    <a16:creationId xmlns:a16="http://schemas.microsoft.com/office/drawing/2014/main" id="{E7DFF337-5DC2-A790-D59D-10B866938DC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623457" y="1501724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232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2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BD659-EF13-E6F0-FE20-60871060D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770A2D0-34B4-DC21-2687-36679C1D6338}"/>
              </a:ext>
            </a:extLst>
          </p:cNvPr>
          <p:cNvSpPr/>
          <p:nvPr/>
        </p:nvSpPr>
        <p:spPr>
          <a:xfrm>
            <a:off x="470002" y="5170146"/>
            <a:ext cx="8427410" cy="744880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" name="図 5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28F26DB-C934-C7AA-23E9-93D6151018B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878" y="4396257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CCD6735-B22A-8607-BB68-BB8B15B9FE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AFC304D-E3C8-192E-9837-11370A5A0A79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ACBB59AA-D38B-C32C-55BB-127911838579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C3CF90BE-D0C6-03D3-599F-D2161344B5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6" action="ppaction://hlinksldjump"/>
            <a:extLst>
              <a:ext uri="{FF2B5EF4-FFF2-40B4-BE49-F238E27FC236}">
                <a16:creationId xmlns:a16="http://schemas.microsoft.com/office/drawing/2014/main" id="{D3BF1F88-76C6-2EB8-1F4A-2F2C03642B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0078" y="6108241"/>
            <a:ext cx="1347333" cy="62184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61055AC-191E-66DF-9DD7-30AD3866A8C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-872" t="-6882" r="872" b="50191"/>
          <a:stretch/>
        </p:blipFill>
        <p:spPr>
          <a:xfrm>
            <a:off x="470001" y="704886"/>
            <a:ext cx="8285605" cy="64988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FD7D4A8-A59D-7703-F657-31E2EC2205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71438" y="1920076"/>
            <a:ext cx="2462997" cy="286536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448F711-C07C-A45E-F6A9-DFFE017CE9D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9805" y="1913979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F1B4BB1A-DC7B-E1F8-AF49-060151504F5E}"/>
                  </a:ext>
                </a:extLst>
              </p14:cNvPr>
              <p14:cNvContentPartPr/>
              <p14:nvPr/>
            </p14:nvContentPartPr>
            <p14:xfrm>
              <a:off x="4659445" y="1537716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F1B4BB1A-DC7B-E1F8-AF49-060151504F5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623457" y="1501724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図 17">
            <a:extLst>
              <a:ext uri="{FF2B5EF4-FFF2-40B4-BE49-F238E27FC236}">
                <a16:creationId xmlns:a16="http://schemas.microsoft.com/office/drawing/2014/main" id="{DC18ACB7-D7A8-8572-A4D0-0BAC415416A3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50000"/>
          <a:stretch>
            <a:fillRect/>
          </a:stretch>
        </p:blipFill>
        <p:spPr>
          <a:xfrm>
            <a:off x="786281" y="5285129"/>
            <a:ext cx="8040782" cy="53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1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2B92-6D62-FB99-11FA-32AB1ACE7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A194B0F-2B3F-7871-B738-607FC65D1D05}"/>
              </a:ext>
            </a:extLst>
          </p:cNvPr>
          <p:cNvSpPr/>
          <p:nvPr/>
        </p:nvSpPr>
        <p:spPr>
          <a:xfrm>
            <a:off x="685831" y="2379710"/>
            <a:ext cx="3600000" cy="1000125"/>
          </a:xfrm>
          <a:prstGeom prst="roundRect">
            <a:avLst/>
          </a:prstGeom>
          <a:solidFill>
            <a:srgbClr val="E4C9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DD37CDD1-A38F-6921-34A1-E57B2C65D746}"/>
              </a:ext>
            </a:extLst>
          </p:cNvPr>
          <p:cNvSpPr/>
          <p:nvPr/>
        </p:nvSpPr>
        <p:spPr>
          <a:xfrm>
            <a:off x="4932776" y="2379709"/>
            <a:ext cx="3600000" cy="1000125"/>
          </a:xfrm>
          <a:prstGeom prst="roundRect">
            <a:avLst/>
          </a:prstGeom>
          <a:solidFill>
            <a:srgbClr val="CCFF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ならない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29753A3-21C2-2FAF-0C4A-5E96C47FB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EDD4C6F-46E1-54FA-7E1D-0C1B895D783E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インク 3">
                <a:extLst>
                  <a:ext uri="{FF2B5EF4-FFF2-40B4-BE49-F238E27FC236}">
                    <a16:creationId xmlns:a16="http://schemas.microsoft.com/office/drawing/2014/main" id="{9AECB033-F4D3-C083-CB16-79120576BFB6}"/>
                  </a:ext>
                </a:extLst>
              </p14:cNvPr>
              <p14:cNvContentPartPr/>
              <p14:nvPr/>
            </p14:nvContentPartPr>
            <p14:xfrm>
              <a:off x="371368" y="2258689"/>
              <a:ext cx="1300244" cy="1121146"/>
            </p14:xfrm>
          </p:contentPart>
        </mc:Choice>
        <mc:Fallback xmlns="">
          <p:pic>
            <p:nvPicPr>
              <p:cNvPr id="4" name="インク 3">
                <a:extLst>
                  <a:ext uri="{FF2B5EF4-FFF2-40B4-BE49-F238E27FC236}">
                    <a16:creationId xmlns:a16="http://schemas.microsoft.com/office/drawing/2014/main" id="{9AECB033-F4D3-C083-CB16-79120576BFB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35380" y="2222697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図 4">
            <a:extLst>
              <a:ext uri="{FF2B5EF4-FFF2-40B4-BE49-F238E27FC236}">
                <a16:creationId xmlns:a16="http://schemas.microsoft.com/office/drawing/2014/main" id="{11253597-CA65-551A-16FD-6178C97A235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329" r="5601" b="58495"/>
          <a:stretch>
            <a:fillRect/>
          </a:stretch>
        </p:blipFill>
        <p:spPr>
          <a:xfrm>
            <a:off x="295168" y="1143470"/>
            <a:ext cx="8308076" cy="44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6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B5FE1-81F5-AA86-E0C5-0D0C8F925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5FD38C1A-BB92-B682-420A-C2002A22759E}"/>
              </a:ext>
            </a:extLst>
          </p:cNvPr>
          <p:cNvSpPr/>
          <p:nvPr/>
        </p:nvSpPr>
        <p:spPr>
          <a:xfrm>
            <a:off x="979645" y="4198756"/>
            <a:ext cx="7620000" cy="1483600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9163905-9329-A2DB-E326-D0AA49CA3B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3358"/>
          <a:stretch/>
        </p:blipFill>
        <p:spPr>
          <a:xfrm>
            <a:off x="1559973" y="4335996"/>
            <a:ext cx="6710602" cy="1275854"/>
          </a:xfrm>
          <a:prstGeom prst="rect">
            <a:avLst/>
          </a:prstGeom>
        </p:spPr>
      </p:pic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F4D2E30-F4AB-4C91-C436-659B19AD10B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168" y="3971622"/>
            <a:ext cx="1264805" cy="8888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F89D9D6-B280-CA4C-ABBE-525FF2B38C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E019BC9-D55B-D731-6481-271C10E27769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F4E85956-9A47-154D-E7DE-4E331325CFE0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68BCDAEE-856E-075F-B271-89A89A9A4A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7" action="ppaction://hlinksldjump"/>
            <a:extLst>
              <a:ext uri="{FF2B5EF4-FFF2-40B4-BE49-F238E27FC236}">
                <a16:creationId xmlns:a16="http://schemas.microsoft.com/office/drawing/2014/main" id="{EFFAA665-8CC3-B815-EAFB-9CA67CEAA0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9215" y="6092897"/>
            <a:ext cx="1347333" cy="62184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143E87E-35FA-441A-5CEC-8074D8352A6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5329" r="5601" b="58495"/>
          <a:stretch>
            <a:fillRect/>
          </a:stretch>
        </p:blipFill>
        <p:spPr>
          <a:xfrm>
            <a:off x="295168" y="1143470"/>
            <a:ext cx="8308076" cy="442959"/>
          </a:xfrm>
          <a:prstGeom prst="rect">
            <a:avLst/>
          </a:prstGeom>
        </p:spPr>
      </p:pic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D967CDD-4CE4-0C7A-E0D2-092F3CEE890B}"/>
              </a:ext>
            </a:extLst>
          </p:cNvPr>
          <p:cNvSpPr/>
          <p:nvPr/>
        </p:nvSpPr>
        <p:spPr>
          <a:xfrm>
            <a:off x="685831" y="2379710"/>
            <a:ext cx="3600000" cy="1000125"/>
          </a:xfrm>
          <a:prstGeom prst="roundRect">
            <a:avLst/>
          </a:prstGeom>
          <a:solidFill>
            <a:srgbClr val="E4C9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8B49A1A7-2053-4124-7B22-C693D5A587DC}"/>
              </a:ext>
            </a:extLst>
          </p:cNvPr>
          <p:cNvSpPr/>
          <p:nvPr/>
        </p:nvSpPr>
        <p:spPr>
          <a:xfrm>
            <a:off x="4932776" y="2379709"/>
            <a:ext cx="3600000" cy="1000125"/>
          </a:xfrm>
          <a:prstGeom prst="roundRect">
            <a:avLst/>
          </a:prstGeom>
          <a:solidFill>
            <a:srgbClr val="CCFF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ならない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9" name="インク 18">
                <a:extLst>
                  <a:ext uri="{FF2B5EF4-FFF2-40B4-BE49-F238E27FC236}">
                    <a16:creationId xmlns:a16="http://schemas.microsoft.com/office/drawing/2014/main" id="{13956A20-82D3-1162-D682-A36763CE0EFF}"/>
                  </a:ext>
                </a:extLst>
              </p14:cNvPr>
              <p14:cNvContentPartPr/>
              <p14:nvPr/>
            </p14:nvContentPartPr>
            <p14:xfrm>
              <a:off x="371368" y="2258689"/>
              <a:ext cx="1300244" cy="1121146"/>
            </p14:xfrm>
          </p:contentPart>
        </mc:Choice>
        <mc:Fallback xmlns="">
          <p:pic>
            <p:nvPicPr>
              <p:cNvPr id="19" name="インク 18">
                <a:extLst>
                  <a:ext uri="{FF2B5EF4-FFF2-40B4-BE49-F238E27FC236}">
                    <a16:creationId xmlns:a16="http://schemas.microsoft.com/office/drawing/2014/main" id="{13956A20-82D3-1162-D682-A36763CE0EF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35380" y="2222697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4043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804AC-AC07-4E70-D34C-964EFD4F0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04B5153-55E9-C93D-CB08-B8F190DF1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518" y="1616876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890D822-481A-3286-62E9-A9BE2F0217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9689" y="1616876"/>
            <a:ext cx="2462997" cy="287146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34D97868-01D0-BAD3-0C57-DA4B7ACE96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9B0047A-FD57-2025-DFCF-9298A5978BD5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インク 3">
                <a:extLst>
                  <a:ext uri="{FF2B5EF4-FFF2-40B4-BE49-F238E27FC236}">
                    <a16:creationId xmlns:a16="http://schemas.microsoft.com/office/drawing/2014/main" id="{0A729331-6512-A3C4-0F39-1A18BD8A233F}"/>
                  </a:ext>
                </a:extLst>
              </p14:cNvPr>
              <p14:cNvContentPartPr/>
              <p14:nvPr/>
            </p14:nvContentPartPr>
            <p14:xfrm>
              <a:off x="4432617" y="1616876"/>
              <a:ext cx="1300244" cy="1121146"/>
            </p14:xfrm>
          </p:contentPart>
        </mc:Choice>
        <mc:Fallback xmlns="">
          <p:pic>
            <p:nvPicPr>
              <p:cNvPr id="4" name="インク 3">
                <a:extLst>
                  <a:ext uri="{FF2B5EF4-FFF2-40B4-BE49-F238E27FC236}">
                    <a16:creationId xmlns:a16="http://schemas.microsoft.com/office/drawing/2014/main" id="{0A729331-6512-A3C4-0F39-1A18BD8A233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96629" y="1580884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図 4">
            <a:extLst>
              <a:ext uri="{FF2B5EF4-FFF2-40B4-BE49-F238E27FC236}">
                <a16:creationId xmlns:a16="http://schemas.microsoft.com/office/drawing/2014/main" id="{E1DE0456-5C0A-FABE-C252-AA4CDF368AE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27190" r="40377"/>
          <a:stretch>
            <a:fillRect/>
          </a:stretch>
        </p:blipFill>
        <p:spPr>
          <a:xfrm>
            <a:off x="406582" y="704886"/>
            <a:ext cx="8349024" cy="59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3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1FE6-C712-0628-8199-8A33A6E44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90127BA-968F-EA1B-3486-FAFDB82C4511}"/>
              </a:ext>
            </a:extLst>
          </p:cNvPr>
          <p:cNvSpPr/>
          <p:nvPr/>
        </p:nvSpPr>
        <p:spPr>
          <a:xfrm>
            <a:off x="748742" y="4843147"/>
            <a:ext cx="8137093" cy="1128750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" name="図 3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D930F03-30A1-2350-897C-EFC90B5EE73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63" y="4098801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6A9DA0F-5E19-E8B5-FC38-A70E4EDD1C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0EA644E-DE7F-CC80-4AA8-2111F01C40B3}"/>
              </a:ext>
            </a:extLst>
          </p:cNvPr>
          <p:cNvGrpSpPr/>
          <p:nvPr/>
        </p:nvGrpSpPr>
        <p:grpSpPr>
          <a:xfrm>
            <a:off x="3648431" y="6189233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A8229A1C-FE98-3C96-72A5-ED5A795671EB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F2B8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BBBA9F45-9A5B-944B-315C-1AA2D1A868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6" action="ppaction://hlinksldjump"/>
            <a:extLst>
              <a:ext uri="{FF2B5EF4-FFF2-40B4-BE49-F238E27FC236}">
                <a16:creationId xmlns:a16="http://schemas.microsoft.com/office/drawing/2014/main" id="{C6AE33E6-4E2A-5A70-36E0-1C6EA1BC04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5210" y="6189233"/>
            <a:ext cx="1347333" cy="62184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3DFAC6D-113E-20FB-64E5-8DEC621BD5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8518" y="1616876"/>
            <a:ext cx="2462997" cy="286536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24F4C76-9F8D-C07D-CC9D-17E8C8C44A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19689" y="1616876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9177F0D-3DB9-934A-04B5-482003B9528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t="27190" r="40377"/>
          <a:stretch>
            <a:fillRect/>
          </a:stretch>
        </p:blipFill>
        <p:spPr>
          <a:xfrm>
            <a:off x="406582" y="704886"/>
            <a:ext cx="8349024" cy="59806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E9F93AA9-47FB-1570-31FD-3AFDA08D7DB7}"/>
                  </a:ext>
                </a:extLst>
              </p14:cNvPr>
              <p14:cNvContentPartPr/>
              <p14:nvPr/>
            </p14:nvContentPartPr>
            <p14:xfrm>
              <a:off x="4432617" y="1616876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E9F93AA9-47FB-1570-31FD-3AFDA08D7DB7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396629" y="1580884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図 17">
            <a:extLst>
              <a:ext uri="{FF2B5EF4-FFF2-40B4-BE49-F238E27FC236}">
                <a16:creationId xmlns:a16="http://schemas.microsoft.com/office/drawing/2014/main" id="{D9F24FA1-D742-4DEF-F587-7A0A5C6B0F88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707" r="35116"/>
          <a:stretch>
            <a:fillRect/>
          </a:stretch>
        </p:blipFill>
        <p:spPr>
          <a:xfrm>
            <a:off x="864915" y="5008939"/>
            <a:ext cx="7926011" cy="81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632AE-CB6D-6CBD-CFA2-9B4EE24C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6B95DE4A-C7A9-1D48-3180-BF331BC4DF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477" y="3770330"/>
            <a:ext cx="4359018" cy="104250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D5AC6D8-6DC4-2C6F-87A4-8E51014A8A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7" name="動作設定ボタン: 進む/次へ 6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ACA36B7-2FE4-C2CC-D6F5-8692C6D01B4B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987AE5B-759B-FBE6-954A-EACAC64D88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6336" y="2537062"/>
            <a:ext cx="4365114" cy="104250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A775659-7FA2-2EF7-E81F-0E0DE871E8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6336" y="1297697"/>
            <a:ext cx="4365114" cy="10486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インク 10">
                <a:extLst>
                  <a:ext uri="{FF2B5EF4-FFF2-40B4-BE49-F238E27FC236}">
                    <a16:creationId xmlns:a16="http://schemas.microsoft.com/office/drawing/2014/main" id="{1B7F4232-09C5-62F9-EF13-E55D175E1E0D}"/>
                  </a:ext>
                </a:extLst>
              </p14:cNvPr>
              <p14:cNvContentPartPr/>
              <p14:nvPr/>
            </p14:nvContentPartPr>
            <p14:xfrm>
              <a:off x="1219263" y="3691690"/>
              <a:ext cx="1300244" cy="1121146"/>
            </p14:xfrm>
          </p:contentPart>
        </mc:Choice>
        <mc:Fallback xmlns="">
          <p:pic>
            <p:nvPicPr>
              <p:cNvPr id="11" name="インク 10">
                <a:extLst>
                  <a:ext uri="{FF2B5EF4-FFF2-40B4-BE49-F238E27FC236}">
                    <a16:creationId xmlns:a16="http://schemas.microsoft.com/office/drawing/2014/main" id="{1B7F4232-09C5-62F9-EF13-E55D175E1E0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83275" y="365569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図 4">
            <a:extLst>
              <a:ext uri="{FF2B5EF4-FFF2-40B4-BE49-F238E27FC236}">
                <a16:creationId xmlns:a16="http://schemas.microsoft.com/office/drawing/2014/main" id="{3ECD49A2-0D3B-7B9B-A4BD-4CB0E17EB3D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51388"/>
          <a:stretch>
            <a:fillRect/>
          </a:stretch>
        </p:blipFill>
        <p:spPr>
          <a:xfrm>
            <a:off x="463529" y="625421"/>
            <a:ext cx="8375904" cy="5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50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25</Words>
  <Application>Microsoft Office PowerPoint</Application>
  <PresentationFormat>画面に合わせる (4:3)</PresentationFormat>
  <Paragraphs>22</Paragraphs>
  <Slides>24</Slides>
  <Notes>16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0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森　麻耶</cp:lastModifiedBy>
  <cp:revision>2</cp:revision>
  <dcterms:created xsi:type="dcterms:W3CDTF">2026-07-03T01:44:02Z</dcterms:created>
  <dcterms:modified xsi:type="dcterms:W3CDTF">2026-07-03T01:44:22Z</dcterms:modified>
</cp:coreProperties>
</file>