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notesSlides/notesSlide4.xml" ContentType="application/vnd.openxmlformats-officedocument.presentationml.notesSlide+xml"/>
  <Override PartName="/ppt/ink/ink2.xml" ContentType="application/inkml+xml"/>
  <Override PartName="/ppt/notesSlides/notesSlide5.xml" ContentType="application/vnd.openxmlformats-officedocument.presentationml.notesSlide+xml"/>
  <Override PartName="/ppt/ink/ink3.xml" ContentType="application/inkml+xml"/>
  <Override PartName="/ppt/notesSlides/notesSlide6.xml" ContentType="application/vnd.openxmlformats-officedocument.presentationml.notesSlide+xml"/>
  <Override PartName="/ppt/ink/ink4.xml" ContentType="application/inkml+xml"/>
  <Override PartName="/ppt/notesSlides/notesSlide7.xml" ContentType="application/vnd.openxmlformats-officedocument.presentationml.notesSlide+xml"/>
  <Override PartName="/ppt/ink/ink5.xml" ContentType="application/inkml+xml"/>
  <Override PartName="/ppt/notesSlides/notesSlide8.xml" ContentType="application/vnd.openxmlformats-officedocument.presentationml.notesSlide+xml"/>
  <Override PartName="/ppt/ink/ink6.xml" ContentType="application/inkml+xml"/>
  <Override PartName="/ppt/notesSlides/notesSlide9.xml" ContentType="application/vnd.openxmlformats-officedocument.presentationml.notesSlide+xml"/>
  <Override PartName="/ppt/ink/ink7.xml" ContentType="application/inkml+xml"/>
  <Override PartName="/ppt/notesSlides/notesSlide10.xml" ContentType="application/vnd.openxmlformats-officedocument.presentationml.notesSlide+xml"/>
  <Override PartName="/ppt/ink/ink8.xml" ContentType="application/inkml+xml"/>
  <Override PartName="/ppt/notesSlides/notesSlide11.xml" ContentType="application/vnd.openxmlformats-officedocument.presentationml.notesSlide+xml"/>
  <Override PartName="/ppt/ink/ink9.xml" ContentType="application/inkml+xml"/>
  <Override PartName="/ppt/notesSlides/notesSlide12.xml" ContentType="application/vnd.openxmlformats-officedocument.presentationml.notesSlide+xml"/>
  <Override PartName="/ppt/ink/ink10.xml" ContentType="application/inkml+xml"/>
  <Override PartName="/ppt/notesSlides/notesSlide13.xml" ContentType="application/vnd.openxmlformats-officedocument.presentationml.notesSlide+xml"/>
  <Override PartName="/ppt/ink/ink11.xml" ContentType="application/inkml+xml"/>
  <Override PartName="/ppt/notesSlides/notesSlide14.xml" ContentType="application/vnd.openxmlformats-officedocument.presentationml.notesSlide+xml"/>
  <Override PartName="/ppt/ink/ink12.xml" ContentType="application/inkml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ink/ink13.xml" ContentType="application/inkml+xml"/>
  <Override PartName="/ppt/notesSlides/notesSlide17.xml" ContentType="application/vnd.openxmlformats-officedocument.presentationml.notesSlide+xml"/>
  <Override PartName="/ppt/ink/ink14.xml" ContentType="application/inkml+xml"/>
  <Override PartName="/ppt/ink/ink15.xml" ContentType="application/inkml+xml"/>
  <Override PartName="/ppt/notesSlides/notesSlide18.xml" ContentType="application/vnd.openxmlformats-officedocument.presentationml.notesSlide+xml"/>
  <Override PartName="/ppt/ink/ink16.xml" ContentType="application/inkml+xml"/>
  <Override PartName="/ppt/notesSlides/notesSlide19.xml" ContentType="application/vnd.openxmlformats-officedocument.presentationml.notesSlide+xml"/>
  <Override PartName="/ppt/ink/ink17.xml" ContentType="application/inkml+xml"/>
  <Override PartName="/ppt/notesSlides/notesSlide20.xml" ContentType="application/vnd.openxmlformats-officedocument.presentationml.notesSlide+xml"/>
  <Override PartName="/ppt/ink/ink18.xml" ContentType="application/inkml+xml"/>
  <Override PartName="/ppt/notesSlides/notesSlide21.xml" ContentType="application/vnd.openxmlformats-officedocument.presentationml.notesSlide+xml"/>
  <Override PartName="/ppt/ink/ink19.xml" ContentType="application/inkml+xml"/>
  <Override PartName="/ppt/notesSlides/notesSlide22.xml" ContentType="application/vnd.openxmlformats-officedocument.presentationml.notesSlide+xml"/>
  <Override PartName="/ppt/ink/ink20.xml" ContentType="application/inkml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70" r:id="rId2"/>
    <p:sldId id="342" r:id="rId3"/>
    <p:sldId id="348" r:id="rId4"/>
    <p:sldId id="355" r:id="rId5"/>
    <p:sldId id="337" r:id="rId6"/>
    <p:sldId id="377" r:id="rId7"/>
    <p:sldId id="345" r:id="rId8"/>
    <p:sldId id="378" r:id="rId9"/>
    <p:sldId id="344" r:id="rId10"/>
    <p:sldId id="379" r:id="rId11"/>
    <p:sldId id="357" r:id="rId12"/>
    <p:sldId id="380" r:id="rId13"/>
    <p:sldId id="359" r:id="rId14"/>
    <p:sldId id="360" r:id="rId15"/>
    <p:sldId id="384" r:id="rId16"/>
    <p:sldId id="361" r:id="rId17"/>
    <p:sldId id="381" r:id="rId18"/>
    <p:sldId id="363" r:id="rId19"/>
    <p:sldId id="374" r:id="rId20"/>
    <p:sldId id="365" r:id="rId21"/>
    <p:sldId id="382" r:id="rId22"/>
    <p:sldId id="367" r:id="rId23"/>
    <p:sldId id="383" r:id="rId24"/>
    <p:sldId id="369" r:id="rId25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5B2"/>
    <a:srgbClr val="FFD1E8"/>
    <a:srgbClr val="FFDDEE"/>
    <a:srgbClr val="FF3399"/>
    <a:srgbClr val="FFE5F2"/>
    <a:srgbClr val="7B53FB"/>
    <a:srgbClr val="E6DEFE"/>
    <a:srgbClr val="DFC9FF"/>
    <a:srgbClr val="DFC9EF"/>
    <a:srgbClr val="F0E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淡色スタイル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98" autoAdjust="0"/>
    <p:restoredTop sz="74282" autoAdjust="0"/>
  </p:normalViewPr>
  <p:slideViewPr>
    <p:cSldViewPr snapToGrid="0">
      <p:cViewPr varScale="1">
        <p:scale>
          <a:sx n="78" d="100"/>
          <a:sy n="78" d="100"/>
        </p:scale>
        <p:origin x="3006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1"/>
            <a:ext cx="2949787" cy="498693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8B342653-91B6-4A69-8DA0-E4BAA74292B7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8"/>
            <a:ext cx="2949787" cy="49869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8"/>
            <a:ext cx="2949787" cy="49869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C72699AD-2315-4C39-BD57-01973C26C3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7767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2T07:33:33.93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6:31:10.06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2T23:44:08.49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6:32:09.32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2T23:47:27.68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6:32:57.80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2T23:49:28.07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6:33:20.16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2T23:50:56.53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6:33:56.28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2T23:53:03.26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6:28:27.72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6:34:46.65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2T07:45:17.94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6:28:58.81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2T23:30:24.67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6:29:36.17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2T23:33:11.99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6:30:13.64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2T23:35:00.88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29CB2FCB-2C92-4211-832B-2D424B156B9F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9" y="4783138"/>
            <a:ext cx="5445125" cy="3913187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DFB57D6F-2FC5-472C-A0FB-51B2A3C1EC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387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1241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FA8B1-A96C-3C9D-3AB7-2A8C54DAD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22138D1-4FE7-9D4C-FFE4-8E7562E646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B528987-DF9D-A3E5-4A77-834F7FA1E1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0C56FC1-157E-F4A7-536E-664854366C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08517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2FB39E-87D1-E832-1235-EF79823FA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F894DF6-5E3D-3637-1DC8-43C5445524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78B35C0-01CD-95DC-79A1-DB3360FD0E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6DE29F2-6EAA-105C-352B-CAA4385154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392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F0489-19F4-EA78-0966-B29F75631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E184B0D-272D-2045-C1A5-FB01564D40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5690364-DE28-20E6-29FC-447BF5531A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A66CDC9-7D88-C327-ED0C-EFA553D652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35143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BC764-3C66-963D-52DE-402A9E4B5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D393290-AFEB-F530-967B-1103CC517D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7BC40DE-924B-1DCC-626B-1447A96E77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A67ECB8-2A5E-68A3-A9EF-D0BF7FF359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60366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BC8476-C4BA-FA78-0EB6-98E629466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4B6E3FF-E471-E258-95BB-5F01BB74B1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9CAED23-B806-E195-0882-5296DAD6FA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CDAB21-298E-61A6-4B62-368DF42582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5016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238E8B-CB83-83A2-D683-06F3AC0672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4C1081E-E90B-10C5-A10D-84D17E95F4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29998AC-489A-415D-DD33-8853500ACB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0BC440C-ECAA-CB49-7751-C366A047C3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3026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8797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3FF5D-EFEE-8FC1-848C-55E37ECF57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8030EE6-9CAC-078D-CA67-4670C99ADF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7480933-BF5D-4AA9-4DAD-12041FE2BD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40342B1-73A4-4967-8645-105185CF59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0445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5506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endParaRPr kumimoji="1" lang="ja-JP" alt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4361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E01C6-09E2-F72D-6C46-5EF7CB754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43B19A8-A112-57BD-B5D9-749941E427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23F6B9A-CC15-746C-73E2-86996E424B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endParaRPr kumimoji="1" lang="ja-JP" alt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69E9E8-3CFD-B609-36CE-4910AD2F58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226268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B3BC66-FDC6-EE2A-91A7-FAA503BD3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2452255-680E-ACA3-7E54-BFDF83DF4B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8335CB6-EBBC-8B49-36B4-B8F205AD29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endParaRPr kumimoji="1" lang="ja-JP" alt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2AFD2D-4D8A-86AF-88CB-1DF5C36C2C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22672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6993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407295-9B9E-B5E3-38D7-DCDDAEC07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B3AE3A3-DC1A-D00F-3032-B1A6852B72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F49DE09-7D0A-99B0-493D-646F860A07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484F80-DC00-9D2C-51BA-8B7A8F1DD0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794400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853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1C4C9-7600-000F-4B12-244CDDA92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7CAF816-F317-60DB-92B9-EB99C38127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9078411-0431-AC21-F52C-010C3C1B2F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endParaRPr kumimoji="1" lang="ja-JP" alt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ADF09D1-CE58-FC34-59A5-2C34858060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5036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117FB-E987-8597-80FA-1A9A37032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C050A35-FDDA-4D52-12D7-1D741B2FC4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ADC054D-B495-A1C0-D051-8D4FBB3DA9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endParaRPr kumimoji="1" lang="ja-JP" alt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C18E41D-841F-C239-6A43-A952D36F7A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20539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99CC3-F679-8646-F610-0CF9C8EF0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530081B-5F71-C42B-D418-9778F8DBC1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26ED319-32C0-30BA-6167-33EE09131D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endParaRPr kumimoji="1" lang="ja-JP" alt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6EB6A1C-928D-E0B5-D5A4-E10C70A24B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82046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49E372-9AFC-8420-B2F5-FD86933FC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A153085-AA67-A1D0-20ED-6FA2B75246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9492C08-13C6-EDC7-3EFE-6772EAF05E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endParaRPr kumimoji="1" lang="en-US" altLang="ja-JP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D3B7BEC-BA43-74A8-D541-178BE22B9A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2085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DADFB-4FA2-DE45-306D-BCF275808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E303708-55B8-D4D5-9438-7B6BECC4B1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147C68A-81D5-B4FC-5E35-2102BE840E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72ADF56-2B1A-5A0C-F9F0-5BEB09F9F0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4713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9522E-54F8-DA35-CE99-5E405EBD69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21D4D2D-7065-6BFA-B871-81E803FBD7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A38CAE3-9E05-CC44-F834-500C3CD61F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B01C74B-3FCF-17DD-D33E-1B8C375C46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4686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7D9DE-5842-AA3A-AB69-996A0C070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0E870AD-B426-EADA-1A34-3E0B199A2D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4DE5A0E-1F9B-C8CB-E92A-A9CF2AACDE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DF75B68-EFB5-645A-48A1-D9C9FF24AA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13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6127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851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0166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1522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237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992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5584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643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102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17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0815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DDEE"/>
            </a:gs>
            <a:gs pos="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5634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10" Type="http://schemas.openxmlformats.org/officeDocument/2006/relationships/image" Target="../media/image8.jpeg"/><Relationship Id="rId4" Type="http://schemas.openxmlformats.org/officeDocument/2006/relationships/image" Target="../media/image2.emf"/><Relationship Id="rId9" Type="http://schemas.openxmlformats.org/officeDocument/2006/relationships/image" Target="../media/image7.e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13" Type="http://schemas.openxmlformats.org/officeDocument/2006/relationships/image" Target="../media/image31.emf"/><Relationship Id="rId3" Type="http://schemas.openxmlformats.org/officeDocument/2006/relationships/image" Target="../media/image30.png"/><Relationship Id="rId7" Type="http://schemas.openxmlformats.org/officeDocument/2006/relationships/image" Target="../media/image32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11" Type="http://schemas.openxmlformats.org/officeDocument/2006/relationships/customXml" Target="../ink/ink8.xml"/><Relationship Id="rId5" Type="http://schemas.openxmlformats.org/officeDocument/2006/relationships/image" Target="../media/image16.emf"/><Relationship Id="rId10" Type="http://schemas.openxmlformats.org/officeDocument/2006/relationships/image" Target="../media/image12.png"/><Relationship Id="rId4" Type="http://schemas.openxmlformats.org/officeDocument/2006/relationships/image" Target="../media/image18.png"/><Relationship Id="rId9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emf"/><Relationship Id="rId9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13" Type="http://schemas.openxmlformats.org/officeDocument/2006/relationships/customXml" Target="../ink/ink10.xml"/><Relationship Id="rId3" Type="http://schemas.openxmlformats.org/officeDocument/2006/relationships/image" Target="../media/image34.png"/><Relationship Id="rId7" Type="http://schemas.openxmlformats.org/officeDocument/2006/relationships/image" Target="../media/image39.png"/><Relationship Id="rId12" Type="http://schemas.openxmlformats.org/officeDocument/2006/relationships/image" Target="../media/image3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3.xml"/><Relationship Id="rId11" Type="http://schemas.openxmlformats.org/officeDocument/2006/relationships/image" Target="../media/image37.png"/><Relationship Id="rId5" Type="http://schemas.openxmlformats.org/officeDocument/2006/relationships/image" Target="../media/image16.emf"/><Relationship Id="rId10" Type="http://schemas.openxmlformats.org/officeDocument/2006/relationships/image" Target="../media/image36.png"/><Relationship Id="rId4" Type="http://schemas.openxmlformats.org/officeDocument/2006/relationships/image" Target="../media/image18.png"/><Relationship Id="rId9" Type="http://schemas.openxmlformats.org/officeDocument/2006/relationships/image" Target="../media/image35.emf"/><Relationship Id="rId1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1.png"/><Relationship Id="rId7" Type="http://schemas.openxmlformats.org/officeDocument/2006/relationships/customXml" Target="../ink/ink1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emf"/><Relationship Id="rId5" Type="http://schemas.openxmlformats.org/officeDocument/2006/relationships/image" Target="../media/image41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42.emf"/><Relationship Id="rId3" Type="http://schemas.openxmlformats.org/officeDocument/2006/relationships/image" Target="../media/image18.png"/><Relationship Id="rId7" Type="http://schemas.openxmlformats.org/officeDocument/2006/relationships/image" Target="../media/image44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5.xml"/><Relationship Id="rId11" Type="http://schemas.openxmlformats.org/officeDocument/2006/relationships/image" Target="../media/image11.png"/><Relationship Id="rId5" Type="http://schemas.openxmlformats.org/officeDocument/2006/relationships/image" Target="../media/image43.png"/><Relationship Id="rId15" Type="http://schemas.openxmlformats.org/officeDocument/2006/relationships/image" Target="../media/image15.png"/><Relationship Id="rId10" Type="http://schemas.openxmlformats.org/officeDocument/2006/relationships/image" Target="../media/image47.emf"/><Relationship Id="rId4" Type="http://schemas.openxmlformats.org/officeDocument/2006/relationships/image" Target="../media/image41.png"/><Relationship Id="rId9" Type="http://schemas.openxmlformats.org/officeDocument/2006/relationships/image" Target="../media/image46.emf"/><Relationship Id="rId14" Type="http://schemas.openxmlformats.org/officeDocument/2006/relationships/customXml" Target="../ink/ink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48.png"/><Relationship Id="rId7" Type="http://schemas.openxmlformats.org/officeDocument/2006/relationships/image" Target="../media/image5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6.xml"/><Relationship Id="rId5" Type="http://schemas.openxmlformats.org/officeDocument/2006/relationships/image" Target="../media/image16.emf"/><Relationship Id="rId4" Type="http://schemas.openxmlformats.org/officeDocument/2006/relationships/image" Target="../media/image49.emf"/><Relationship Id="rId9" Type="http://schemas.openxmlformats.org/officeDocument/2006/relationships/image" Target="../media/image52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53.png"/><Relationship Id="rId7" Type="http://schemas.openxmlformats.org/officeDocument/2006/relationships/customXml" Target="../ink/ink1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Relationship Id="rId9" Type="http://schemas.openxmlformats.org/officeDocument/2006/relationships/image" Target="../media/image57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emf"/><Relationship Id="rId13" Type="http://schemas.openxmlformats.org/officeDocument/2006/relationships/image" Target="../media/image15.png"/><Relationship Id="rId3" Type="http://schemas.openxmlformats.org/officeDocument/2006/relationships/image" Target="../media/image53.png"/><Relationship Id="rId7" Type="http://schemas.openxmlformats.org/officeDocument/2006/relationships/image" Target="../media/image58.png"/><Relationship Id="rId12" Type="http://schemas.openxmlformats.org/officeDocument/2006/relationships/customXml" Target="../ink/ink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8.xml"/><Relationship Id="rId11" Type="http://schemas.openxmlformats.org/officeDocument/2006/relationships/image" Target="../media/image56.png"/><Relationship Id="rId5" Type="http://schemas.openxmlformats.org/officeDocument/2006/relationships/image" Target="../media/image16.emf"/><Relationship Id="rId10" Type="http://schemas.openxmlformats.org/officeDocument/2006/relationships/image" Target="../media/image55.png"/><Relationship Id="rId4" Type="http://schemas.openxmlformats.org/officeDocument/2006/relationships/image" Target="../media/image18.png"/><Relationship Id="rId9" Type="http://schemas.openxmlformats.org/officeDocument/2006/relationships/image" Target="../media/image54.png"/><Relationship Id="rId14" Type="http://schemas.openxmlformats.org/officeDocument/2006/relationships/image" Target="../media/image57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5.xml"/><Relationship Id="rId5" Type="http://schemas.openxmlformats.org/officeDocument/2006/relationships/image" Target="../media/image61.emf"/><Relationship Id="rId4" Type="http://schemas.openxmlformats.org/officeDocument/2006/relationships/image" Target="../media/image6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emf"/><Relationship Id="rId13" Type="http://schemas.openxmlformats.org/officeDocument/2006/relationships/image" Target="../media/image15.png"/><Relationship Id="rId3" Type="http://schemas.openxmlformats.org/officeDocument/2006/relationships/image" Target="../media/image60.png"/><Relationship Id="rId7" Type="http://schemas.openxmlformats.org/officeDocument/2006/relationships/image" Target="../media/image62.png"/><Relationship Id="rId12" Type="http://schemas.openxmlformats.org/officeDocument/2006/relationships/customXml" Target="../ink/ink1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0.xml"/><Relationship Id="rId11" Type="http://schemas.openxmlformats.org/officeDocument/2006/relationships/image" Target="../media/image61.emf"/><Relationship Id="rId5" Type="http://schemas.openxmlformats.org/officeDocument/2006/relationships/image" Target="../media/image16.emf"/><Relationship Id="rId10" Type="http://schemas.openxmlformats.org/officeDocument/2006/relationships/image" Target="../media/image12.png"/><Relationship Id="rId4" Type="http://schemas.openxmlformats.org/officeDocument/2006/relationships/image" Target="../media/image18.png"/><Relationship Id="rId9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64.png"/><Relationship Id="rId7" Type="http://schemas.openxmlformats.org/officeDocument/2006/relationships/customXml" Target="../ink/ink1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Relationship Id="rId9" Type="http://schemas.openxmlformats.org/officeDocument/2006/relationships/image" Target="../media/image68.e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13" Type="http://schemas.openxmlformats.org/officeDocument/2006/relationships/image" Target="../media/image15.png"/><Relationship Id="rId3" Type="http://schemas.openxmlformats.org/officeDocument/2006/relationships/image" Target="../media/image64.png"/><Relationship Id="rId7" Type="http://schemas.openxmlformats.org/officeDocument/2006/relationships/slide" Target="slide22.xml"/><Relationship Id="rId12" Type="http://schemas.openxmlformats.org/officeDocument/2006/relationships/customXml" Target="../ink/ink18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emf"/><Relationship Id="rId11" Type="http://schemas.openxmlformats.org/officeDocument/2006/relationships/image" Target="../media/image67.png"/><Relationship Id="rId5" Type="http://schemas.openxmlformats.org/officeDocument/2006/relationships/image" Target="../media/image69.emf"/><Relationship Id="rId10" Type="http://schemas.openxmlformats.org/officeDocument/2006/relationships/image" Target="../media/image66.png"/><Relationship Id="rId4" Type="http://schemas.openxmlformats.org/officeDocument/2006/relationships/image" Target="../media/image18.png"/><Relationship Id="rId9" Type="http://schemas.openxmlformats.org/officeDocument/2006/relationships/image" Target="../media/image65.png"/><Relationship Id="rId14" Type="http://schemas.openxmlformats.org/officeDocument/2006/relationships/image" Target="../media/image68.e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customXml" Target="../ink/ink19.xml"/><Relationship Id="rId3" Type="http://schemas.openxmlformats.org/officeDocument/2006/relationships/image" Target="../media/image71.png"/><Relationship Id="rId7" Type="http://schemas.openxmlformats.org/officeDocument/2006/relationships/image" Target="../media/image7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emf"/><Relationship Id="rId9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image" Target="../media/image71.png"/><Relationship Id="rId7" Type="http://schemas.openxmlformats.org/officeDocument/2006/relationships/image" Target="../media/image7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2.emf"/><Relationship Id="rId11" Type="http://schemas.openxmlformats.org/officeDocument/2006/relationships/image" Target="../media/image15.png"/><Relationship Id="rId5" Type="http://schemas.openxmlformats.org/officeDocument/2006/relationships/image" Target="../media/image76.emf"/><Relationship Id="rId10" Type="http://schemas.openxmlformats.org/officeDocument/2006/relationships/customXml" Target="../ink/ink20.xml"/><Relationship Id="rId4" Type="http://schemas.openxmlformats.org/officeDocument/2006/relationships/image" Target="../media/image18.png"/><Relationship Id="rId9" Type="http://schemas.openxmlformats.org/officeDocument/2006/relationships/image" Target="../media/image7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emf"/><Relationship Id="rId7" Type="http://schemas.openxmlformats.org/officeDocument/2006/relationships/image" Target="../media/image81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0.emf"/><Relationship Id="rId5" Type="http://schemas.openxmlformats.org/officeDocument/2006/relationships/image" Target="../media/image79.png"/><Relationship Id="rId4" Type="http://schemas.openxmlformats.org/officeDocument/2006/relationships/image" Target="../media/image7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1.png"/><Relationship Id="rId7" Type="http://schemas.openxmlformats.org/officeDocument/2006/relationships/customXml" Target="../ink/ink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emf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15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customXml" Target="../ink/ink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image" Target="../media/image14.emf"/><Relationship Id="rId5" Type="http://schemas.openxmlformats.org/officeDocument/2006/relationships/image" Target="../media/image16.emf"/><Relationship Id="rId10" Type="http://schemas.openxmlformats.org/officeDocument/2006/relationships/image" Target="../media/image12.png"/><Relationship Id="rId4" Type="http://schemas.openxmlformats.org/officeDocument/2006/relationships/image" Target="../media/image15.emf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9.png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emf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13" Type="http://schemas.openxmlformats.org/officeDocument/2006/relationships/image" Target="../media/image15.png"/><Relationship Id="rId3" Type="http://schemas.openxmlformats.org/officeDocument/2006/relationships/image" Target="../media/image19.png"/><Relationship Id="rId7" Type="http://schemas.openxmlformats.org/officeDocument/2006/relationships/image" Target="../media/image21.png"/><Relationship Id="rId12" Type="http://schemas.openxmlformats.org/officeDocument/2006/relationships/customXml" Target="../ink/ink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image" Target="../media/image20.emf"/><Relationship Id="rId5" Type="http://schemas.openxmlformats.org/officeDocument/2006/relationships/image" Target="../media/image16.emf"/><Relationship Id="rId10" Type="http://schemas.openxmlformats.org/officeDocument/2006/relationships/image" Target="../media/image12.png"/><Relationship Id="rId4" Type="http://schemas.openxmlformats.org/officeDocument/2006/relationships/image" Target="../media/image18.pn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23.png"/><Relationship Id="rId7" Type="http://schemas.openxmlformats.org/officeDocument/2006/relationships/customXml" Target="../ink/ink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image" Target="../media/image27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emf"/><Relationship Id="rId13" Type="http://schemas.openxmlformats.org/officeDocument/2006/relationships/image" Target="../media/image15.png"/><Relationship Id="rId3" Type="http://schemas.openxmlformats.org/officeDocument/2006/relationships/image" Target="../media/image23.png"/><Relationship Id="rId7" Type="http://schemas.openxmlformats.org/officeDocument/2006/relationships/image" Target="../media/image28.png"/><Relationship Id="rId12" Type="http://schemas.openxmlformats.org/officeDocument/2006/relationships/customXml" Target="../ink/ink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11" Type="http://schemas.openxmlformats.org/officeDocument/2006/relationships/image" Target="../media/image26.png"/><Relationship Id="rId5" Type="http://schemas.openxmlformats.org/officeDocument/2006/relationships/image" Target="../media/image16.emf"/><Relationship Id="rId10" Type="http://schemas.openxmlformats.org/officeDocument/2006/relationships/image" Target="../media/image25.png"/><Relationship Id="rId4" Type="http://schemas.openxmlformats.org/officeDocument/2006/relationships/image" Target="../media/image18.png"/><Relationship Id="rId9" Type="http://schemas.openxmlformats.org/officeDocument/2006/relationships/image" Target="../media/image24.png"/><Relationship Id="rId14" Type="http://schemas.openxmlformats.org/officeDocument/2006/relationships/image" Target="../media/image27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image" Target="../media/image30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4A51E262-EAFA-2018-8899-D46DDACE529A}"/>
              </a:ext>
            </a:extLst>
          </p:cNvPr>
          <p:cNvGrpSpPr/>
          <p:nvPr/>
        </p:nvGrpSpPr>
        <p:grpSpPr>
          <a:xfrm>
            <a:off x="2845368" y="222165"/>
            <a:ext cx="3764051" cy="1280160"/>
            <a:chOff x="1411840" y="527543"/>
            <a:chExt cx="3764051" cy="1280160"/>
          </a:xfrm>
          <a:gradFill>
            <a:gsLst>
              <a:gs pos="100000">
                <a:srgbClr val="FFDDEE"/>
              </a:gs>
              <a:gs pos="0">
                <a:schemeClr val="bg1"/>
              </a:gs>
              <a:gs pos="26000">
                <a:schemeClr val="bg1"/>
              </a:gs>
            </a:gsLst>
            <a:lin ang="5400000" scaled="1"/>
          </a:gradFill>
        </p:grpSpPr>
        <p:sp>
          <p:nvSpPr>
            <p:cNvPr id="6" name="四角形: 角を丸くする 5">
              <a:extLst>
                <a:ext uri="{FF2B5EF4-FFF2-40B4-BE49-F238E27FC236}">
                  <a16:creationId xmlns:a16="http://schemas.microsoft.com/office/drawing/2014/main" id="{7AA64C89-DBF8-2397-CC07-FA722A73F279}"/>
                </a:ext>
              </a:extLst>
            </p:cNvPr>
            <p:cNvSpPr/>
            <p:nvPr/>
          </p:nvSpPr>
          <p:spPr>
            <a:xfrm>
              <a:off x="1411840" y="527543"/>
              <a:ext cx="3764051" cy="1280160"/>
            </a:xfrm>
            <a:prstGeom prst="roundRect">
              <a:avLst/>
            </a:prstGeom>
            <a:grpFill/>
            <a:ln w="60325">
              <a:solidFill>
                <a:srgbClr val="FF65B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F4DFE5E4-03F9-982D-1D19-CB393EFB5BB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10979" r="19153" b="33105"/>
            <a:stretch/>
          </p:blipFill>
          <p:spPr>
            <a:xfrm>
              <a:off x="1737494" y="618984"/>
              <a:ext cx="3293998" cy="1155469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8E2D0EC-7A97-B980-4EF4-BD1B0CDF1460}"/>
              </a:ext>
            </a:extLst>
          </p:cNvPr>
          <p:cNvSpPr txBox="1"/>
          <p:nvPr/>
        </p:nvSpPr>
        <p:spPr>
          <a:xfrm>
            <a:off x="4920965" y="3424486"/>
            <a:ext cx="3376908" cy="115131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FFD1E8"/>
              </a:gs>
            </a:gsLst>
            <a:lin ang="5400000" scaled="1"/>
          </a:gradFill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9FB5290-AED1-8F11-BA9B-43AD42D02B3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54099" b="27973"/>
          <a:stretch/>
        </p:blipFill>
        <p:spPr>
          <a:xfrm>
            <a:off x="3194632" y="6170817"/>
            <a:ext cx="2754736" cy="570805"/>
          </a:xfrm>
          <a:prstGeom prst="rect">
            <a:avLst/>
          </a:prstGeom>
        </p:spPr>
      </p:pic>
      <p:sp>
        <p:nvSpPr>
          <p:cNvPr id="8" name="動作設定ボタン: 進む/次へ 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D084185-7A33-4914-D5BF-AD1EAE15E9D7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AB3385C0-AC5B-BE90-93D0-A35370470C9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46744" b="20979"/>
          <a:stretch/>
        </p:blipFill>
        <p:spPr>
          <a:xfrm>
            <a:off x="313996" y="622594"/>
            <a:ext cx="2386973" cy="469669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B0F0FF8E-2FB2-2C89-95C0-AC733EBEE879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46695"/>
          <a:stretch/>
        </p:blipFill>
        <p:spPr>
          <a:xfrm>
            <a:off x="6609419" y="222165"/>
            <a:ext cx="2472503" cy="813877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7E717E46-B38A-D3D8-A515-A94AA1B4AF8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2445" t="-1" r="76297" b="52029"/>
          <a:stretch/>
        </p:blipFill>
        <p:spPr>
          <a:xfrm>
            <a:off x="5171807" y="3647829"/>
            <a:ext cx="2985739" cy="646647"/>
          </a:xfrm>
          <a:prstGeom prst="rect">
            <a:avLst/>
          </a:prstGeom>
        </p:spPr>
      </p:pic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86685D86-0796-6D67-D17E-555A4ADFE57B}"/>
              </a:ext>
            </a:extLst>
          </p:cNvPr>
          <p:cNvGrpSpPr/>
          <p:nvPr/>
        </p:nvGrpSpPr>
        <p:grpSpPr>
          <a:xfrm>
            <a:off x="6609419" y="998574"/>
            <a:ext cx="2455164" cy="641960"/>
            <a:chOff x="6609419" y="998574"/>
            <a:chExt cx="2455164" cy="641960"/>
          </a:xfrm>
        </p:grpSpPr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CD5F2819-E0FC-F447-DA94-DB5A70CF070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rcRect l="56302" t="64644" r="10679" b="4939"/>
            <a:stretch>
              <a:fillRect/>
            </a:stretch>
          </p:blipFill>
          <p:spPr>
            <a:xfrm>
              <a:off x="8530718" y="1153315"/>
              <a:ext cx="533865" cy="296988"/>
            </a:xfrm>
            <a:prstGeom prst="rect">
              <a:avLst/>
            </a:prstGeom>
          </p:spPr>
        </p:pic>
        <p:sp>
          <p:nvSpPr>
            <p:cNvPr id="13" name="右中かっこ 12">
              <a:extLst>
                <a:ext uri="{FF2B5EF4-FFF2-40B4-BE49-F238E27FC236}">
                  <a16:creationId xmlns:a16="http://schemas.microsoft.com/office/drawing/2014/main" id="{21C259F1-9EEE-3904-F64D-BD3776961624}"/>
                </a:ext>
              </a:extLst>
            </p:cNvPr>
            <p:cNvSpPr/>
            <p:nvPr/>
          </p:nvSpPr>
          <p:spPr>
            <a:xfrm>
              <a:off x="8356686" y="1090954"/>
              <a:ext cx="186389" cy="457200"/>
            </a:xfrm>
            <a:prstGeom prst="rightBrac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A38356D7-FD1C-E9FD-6DA0-B5BF2556258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rcRect t="-7687" r="80395" b="-1"/>
            <a:stretch>
              <a:fillRect/>
            </a:stretch>
          </p:blipFill>
          <p:spPr>
            <a:xfrm>
              <a:off x="6609419" y="998574"/>
              <a:ext cx="1792697" cy="641960"/>
            </a:xfrm>
            <a:prstGeom prst="rect">
              <a:avLst/>
            </a:prstGeom>
          </p:spPr>
        </p:pic>
      </p:grpSp>
      <p:pic>
        <p:nvPicPr>
          <p:cNvPr id="16" name="図 15" descr="子供, 若い, 女の子, 挿絵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C1A3ED1F-9DC5-E982-2816-FAA9B298AB3D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9533" y="1931519"/>
            <a:ext cx="2886953" cy="407926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579627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6018D-03FC-FDCD-386D-8EE6F71FC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71DC49A1-643A-54B2-06C4-9350E76E39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79A22424-38EB-14AB-A693-FCF0CF7B1BD1}"/>
              </a:ext>
            </a:extLst>
          </p:cNvPr>
          <p:cNvSpPr/>
          <p:nvPr/>
        </p:nvSpPr>
        <p:spPr>
          <a:xfrm>
            <a:off x="683489" y="5062968"/>
            <a:ext cx="7783477" cy="1068324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" name="図 4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6A7D787-C9AE-5C9A-745A-3ED82C6FD65B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413" y="4344995"/>
            <a:ext cx="1264805" cy="888872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4008AF3-93A0-BE0F-E98F-6218C69FDBE7}"/>
              </a:ext>
            </a:extLst>
          </p:cNvPr>
          <p:cNvGrpSpPr/>
          <p:nvPr/>
        </p:nvGrpSpPr>
        <p:grpSpPr>
          <a:xfrm>
            <a:off x="3870104" y="6252542"/>
            <a:ext cx="3363413" cy="459862"/>
            <a:chOff x="3870104" y="6252542"/>
            <a:chExt cx="3363413" cy="459862"/>
          </a:xfrm>
        </p:grpSpPr>
        <p:sp>
          <p:nvSpPr>
            <p:cNvPr id="11" name="吹き出し: 角を丸めた四角形 10">
              <a:extLst>
                <a:ext uri="{FF2B5EF4-FFF2-40B4-BE49-F238E27FC236}">
                  <a16:creationId xmlns:a16="http://schemas.microsoft.com/office/drawing/2014/main" id="{1FBBA86D-1165-EFD4-7072-CEE51CCB8374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7B53FB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C45C7465-9263-01C2-B919-2BA65FE2600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3" name="図 12">
            <a:hlinkClick r:id="rId6" action="ppaction://hlinksldjump"/>
            <a:extLst>
              <a:ext uri="{FF2B5EF4-FFF2-40B4-BE49-F238E27FC236}">
                <a16:creationId xmlns:a16="http://schemas.microsoft.com/office/drawing/2014/main" id="{117A1709-829B-7429-F5F6-59DBC0A517C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29824" y="6155147"/>
            <a:ext cx="1347333" cy="621846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5E0C436D-A087-B5FE-24FD-DE99207BFB82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r="44257"/>
          <a:stretch>
            <a:fillRect/>
          </a:stretch>
        </p:blipFill>
        <p:spPr>
          <a:xfrm>
            <a:off x="990257" y="5193363"/>
            <a:ext cx="7476710" cy="874438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E7E24557-97E3-6BB0-4436-7088B1D99FB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64219" y="1737357"/>
            <a:ext cx="2462997" cy="2865368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FE1E4CA1-AE54-21C2-5979-79E180834BC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05390" y="1737357"/>
            <a:ext cx="2462997" cy="287146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5" name="インク 14">
                <a:extLst>
                  <a:ext uri="{FF2B5EF4-FFF2-40B4-BE49-F238E27FC236}">
                    <a16:creationId xmlns:a16="http://schemas.microsoft.com/office/drawing/2014/main" id="{25300645-8310-0AE7-DECA-327B96666BCA}"/>
                  </a:ext>
                </a:extLst>
              </p14:cNvPr>
              <p14:cNvContentPartPr/>
              <p14:nvPr/>
            </p14:nvContentPartPr>
            <p14:xfrm>
              <a:off x="4572000" y="1447260"/>
              <a:ext cx="1300244" cy="1121146"/>
            </p14:xfrm>
          </p:contentPart>
        </mc:Choice>
        <mc:Fallback xmlns="">
          <p:pic>
            <p:nvPicPr>
              <p:cNvPr id="15" name="インク 14">
                <a:extLst>
                  <a:ext uri="{FF2B5EF4-FFF2-40B4-BE49-F238E27FC236}">
                    <a16:creationId xmlns:a16="http://schemas.microsoft.com/office/drawing/2014/main" id="{25300645-8310-0AE7-DECA-327B96666BCA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536012" y="1411268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16" name="図 15">
            <a:extLst>
              <a:ext uri="{FF2B5EF4-FFF2-40B4-BE49-F238E27FC236}">
                <a16:creationId xmlns:a16="http://schemas.microsoft.com/office/drawing/2014/main" id="{D522D1EC-D014-1F03-17F0-0D57F4F54300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t="27190" r="40377"/>
          <a:stretch>
            <a:fillRect/>
          </a:stretch>
        </p:blipFill>
        <p:spPr>
          <a:xfrm>
            <a:off x="406582" y="704886"/>
            <a:ext cx="8349024" cy="598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631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4304B-C692-974E-E65F-0B351FE21E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B7E5206B-83E3-CF03-949A-3BB94A30CD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4C8FA523-7470-0065-D0C5-2CC1647FD71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14363" b="58130"/>
          <a:stretch>
            <a:fillRect/>
          </a:stretch>
        </p:blipFill>
        <p:spPr>
          <a:xfrm>
            <a:off x="862223" y="604134"/>
            <a:ext cx="7419553" cy="429441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8BC92AAA-0CF6-D8D0-1A46-5FB98CE63E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2490" y="1206772"/>
            <a:ext cx="4359018" cy="1042506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66F4CEF3-929E-356C-C474-797045FEFD7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92490" y="2377014"/>
            <a:ext cx="4359018" cy="1048603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979F5045-D63D-FEF6-02A0-7543949E58E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92490" y="3553353"/>
            <a:ext cx="4359018" cy="1042506"/>
          </a:xfrm>
          <a:prstGeom prst="rect">
            <a:avLst/>
          </a:prstGeom>
        </p:spPr>
      </p:pic>
      <p:sp>
        <p:nvSpPr>
          <p:cNvPr id="3" name="動作設定ボタン: 進む/次へ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CE39E57-2D75-8A58-834B-46D5D68916CC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7" name="インク 6">
                <a:extLst>
                  <a:ext uri="{FF2B5EF4-FFF2-40B4-BE49-F238E27FC236}">
                    <a16:creationId xmlns:a16="http://schemas.microsoft.com/office/drawing/2014/main" id="{18DE4E2E-97F2-3646-6FF7-708DFFEBBFF7}"/>
                  </a:ext>
                </a:extLst>
              </p14:cNvPr>
              <p14:cNvContentPartPr/>
              <p14:nvPr/>
            </p14:nvContentPartPr>
            <p14:xfrm>
              <a:off x="1419677" y="1255868"/>
              <a:ext cx="1300244" cy="1121146"/>
            </p14:xfrm>
          </p:contentPart>
        </mc:Choice>
        <mc:Fallback xmlns="">
          <p:pic>
            <p:nvPicPr>
              <p:cNvPr id="7" name="インク 6">
                <a:extLst>
                  <a:ext uri="{FF2B5EF4-FFF2-40B4-BE49-F238E27FC236}">
                    <a16:creationId xmlns:a16="http://schemas.microsoft.com/office/drawing/2014/main" id="{18DE4E2E-97F2-3646-6FF7-708DFFEBBFF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383689" y="1219876"/>
                <a:ext cx="1371860" cy="119277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25554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B63A9-B53F-53DD-D078-6D9076717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4E1C1390-BFC2-E3B9-BCD6-287BA07570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987A4359-E0F0-C5FE-FD50-6D9F4CB633B6}"/>
              </a:ext>
            </a:extLst>
          </p:cNvPr>
          <p:cNvSpPr/>
          <p:nvPr/>
        </p:nvSpPr>
        <p:spPr>
          <a:xfrm>
            <a:off x="749072" y="4764354"/>
            <a:ext cx="7826518" cy="1345113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9" name="図 8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07A6CDA-3488-D9C0-8DF2-13D0E7FFF654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9820" y="4036551"/>
            <a:ext cx="1264805" cy="888872"/>
          </a:xfrm>
          <a:prstGeom prst="rect">
            <a:avLst/>
          </a:prstGeom>
        </p:spPr>
      </p:pic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2213D2BC-97DD-951C-B591-825442A490F7}"/>
              </a:ext>
            </a:extLst>
          </p:cNvPr>
          <p:cNvGrpSpPr/>
          <p:nvPr/>
        </p:nvGrpSpPr>
        <p:grpSpPr>
          <a:xfrm>
            <a:off x="3870104" y="6252542"/>
            <a:ext cx="3363413" cy="459862"/>
            <a:chOff x="3870104" y="6252542"/>
            <a:chExt cx="3363413" cy="459862"/>
          </a:xfrm>
        </p:grpSpPr>
        <p:sp>
          <p:nvSpPr>
            <p:cNvPr id="12" name="吹き出し: 角を丸めた四角形 11">
              <a:extLst>
                <a:ext uri="{FF2B5EF4-FFF2-40B4-BE49-F238E27FC236}">
                  <a16:creationId xmlns:a16="http://schemas.microsoft.com/office/drawing/2014/main" id="{B4D8056E-52BB-5933-91B4-BE55F43A5006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7B53FB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FB59DB24-D148-CB98-79C7-B0254132A21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4" name="図 13">
            <a:hlinkClick r:id="rId6" action="ppaction://hlinksldjump"/>
            <a:extLst>
              <a:ext uri="{FF2B5EF4-FFF2-40B4-BE49-F238E27FC236}">
                <a16:creationId xmlns:a16="http://schemas.microsoft.com/office/drawing/2014/main" id="{CC928BE8-62CB-D933-D4E5-9B4BEE4761F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48296" y="6153097"/>
            <a:ext cx="1347333" cy="621846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EF50E74F-530D-AC21-C986-36D0DB8BB711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r="2426" b="41179"/>
          <a:stretch>
            <a:fillRect/>
          </a:stretch>
        </p:blipFill>
        <p:spPr>
          <a:xfrm>
            <a:off x="995276" y="4883111"/>
            <a:ext cx="7542707" cy="1150919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3BBE2D89-8007-E0F5-00F0-D57FF8A444CC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r="14363" b="58130"/>
          <a:stretch>
            <a:fillRect/>
          </a:stretch>
        </p:blipFill>
        <p:spPr>
          <a:xfrm>
            <a:off x="862223" y="604134"/>
            <a:ext cx="7419553" cy="429441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332C8068-5E86-F596-D62A-FCD20EB0ED2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92490" y="1206772"/>
            <a:ext cx="4359018" cy="1042506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9305F938-C8B6-2A20-4DC2-43C7424C6B0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392490" y="2377014"/>
            <a:ext cx="4359018" cy="1048603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B81F4874-07F5-1E94-2B53-393DE25A3B9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392490" y="3553353"/>
            <a:ext cx="4359018" cy="104250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20" name="インク 19">
                <a:extLst>
                  <a:ext uri="{FF2B5EF4-FFF2-40B4-BE49-F238E27FC236}">
                    <a16:creationId xmlns:a16="http://schemas.microsoft.com/office/drawing/2014/main" id="{C773FB54-31BE-0E87-2FF7-7D31997D1F58}"/>
                  </a:ext>
                </a:extLst>
              </p14:cNvPr>
              <p14:cNvContentPartPr/>
              <p14:nvPr/>
            </p14:nvContentPartPr>
            <p14:xfrm>
              <a:off x="1419677" y="1255868"/>
              <a:ext cx="1300244" cy="1121146"/>
            </p14:xfrm>
          </p:contentPart>
        </mc:Choice>
        <mc:Fallback xmlns="">
          <p:pic>
            <p:nvPicPr>
              <p:cNvPr id="20" name="インク 19">
                <a:extLst>
                  <a:ext uri="{FF2B5EF4-FFF2-40B4-BE49-F238E27FC236}">
                    <a16:creationId xmlns:a16="http://schemas.microsoft.com/office/drawing/2014/main" id="{C773FB54-31BE-0E87-2FF7-7D31997D1F58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383689" y="1219876"/>
                <a:ext cx="1371860" cy="119277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27371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008B6-F2A1-48C9-8D60-54D307B5C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51BD93EC-43FA-EC33-50F1-5E364F5095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1288" y="1699868"/>
            <a:ext cx="2462997" cy="2865368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7E19A50B-3946-ADAB-1140-31389EC434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1432" y="1693771"/>
            <a:ext cx="2462997" cy="2871465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6C474E40-D555-D310-942E-2F08E2E85A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5D595539-5784-E87C-054E-F9046DE9A7F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41185" b="37157"/>
          <a:stretch>
            <a:fillRect/>
          </a:stretch>
        </p:blipFill>
        <p:spPr>
          <a:xfrm>
            <a:off x="1219263" y="457832"/>
            <a:ext cx="7107777" cy="1074301"/>
          </a:xfrm>
          <a:prstGeom prst="rect">
            <a:avLst/>
          </a:prstGeom>
        </p:spPr>
      </p:pic>
      <p:sp>
        <p:nvSpPr>
          <p:cNvPr id="2" name="動作設定ボタン: 進む/次へ 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DAD7C3E-CEE9-EF47-BFA4-0D69DCF4A0D4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" name="インク 3">
                <a:extLst>
                  <a:ext uri="{FF2B5EF4-FFF2-40B4-BE49-F238E27FC236}">
                    <a16:creationId xmlns:a16="http://schemas.microsoft.com/office/drawing/2014/main" id="{8F96E5AF-5E2B-1080-959E-9D2878DCCD3A}"/>
                  </a:ext>
                </a:extLst>
              </p14:cNvPr>
              <p14:cNvContentPartPr/>
              <p14:nvPr/>
            </p14:nvContentPartPr>
            <p14:xfrm>
              <a:off x="569141" y="1699868"/>
              <a:ext cx="1300244" cy="1121146"/>
            </p14:xfrm>
          </p:contentPart>
        </mc:Choice>
        <mc:Fallback xmlns="">
          <p:pic>
            <p:nvPicPr>
              <p:cNvPr id="4" name="インク 3">
                <a:extLst>
                  <a:ext uri="{FF2B5EF4-FFF2-40B4-BE49-F238E27FC236}">
                    <a16:creationId xmlns:a16="http://schemas.microsoft.com/office/drawing/2014/main" id="{8F96E5AF-5E2B-1080-959E-9D2878DCCD3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33153" y="1663876"/>
                <a:ext cx="1371860" cy="119277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29005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2" grpId="1" animBg="1"/>
      <p:bldP spid="2" grpId="2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98047B-CA18-133B-782F-C280721FC5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4BEB1F12-6FF1-4E04-977F-08DE402A1656}"/>
              </a:ext>
            </a:extLst>
          </p:cNvPr>
          <p:cNvSpPr/>
          <p:nvPr/>
        </p:nvSpPr>
        <p:spPr>
          <a:xfrm>
            <a:off x="416187" y="4815482"/>
            <a:ext cx="4330399" cy="1781576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" name="図 4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82441B6-E34C-C925-7BAC-061120CC2DC6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03" y="4050930"/>
            <a:ext cx="1264805" cy="888872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83AEC673-06F6-C3E8-13CF-9133E47C21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6F56C996-1552-D9D6-8BDC-2D9AD2A679AC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071566" y="6164247"/>
            <a:ext cx="1021251" cy="693753"/>
          </a:xfrm>
          <a:prstGeom prst="rect">
            <a:avLst/>
          </a:prstGeom>
        </p:spPr>
      </p:pic>
      <p:pic>
        <p:nvPicPr>
          <p:cNvPr id="11" name="図 10">
            <a:hlinkClick r:id="rId6" action="ppaction://hlinksldjump"/>
            <a:extLst>
              <a:ext uri="{FF2B5EF4-FFF2-40B4-BE49-F238E27FC236}">
                <a16:creationId xmlns:a16="http://schemas.microsoft.com/office/drawing/2014/main" id="{84B7AC32-F661-A90D-03F2-73D0AAEAD42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19379" y="4815482"/>
            <a:ext cx="2462997" cy="1224982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25109B75-F556-41D8-1AC2-9F55EBA17863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16200000">
            <a:off x="5774767" y="6066066"/>
            <a:ext cx="736353" cy="548381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92FD66B5-6B23-6E30-6993-080D6F202E5F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r="57966" b="17500"/>
          <a:stretch>
            <a:fillRect/>
          </a:stretch>
        </p:blipFill>
        <p:spPr>
          <a:xfrm>
            <a:off x="861624" y="4896587"/>
            <a:ext cx="3365112" cy="1663953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8751F869-C696-190A-9E32-F8D4A5E636EC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r="83393" b="2308"/>
          <a:stretch>
            <a:fillRect/>
          </a:stretch>
        </p:blipFill>
        <p:spPr>
          <a:xfrm>
            <a:off x="6376304" y="6021507"/>
            <a:ext cx="1796638" cy="689004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0883822B-1DE7-673F-2512-4897D58938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401288" y="1699868"/>
            <a:ext cx="2462997" cy="2865368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D9C3505A-727E-94C9-1D53-012FD605E2D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921432" y="1693771"/>
            <a:ext cx="2462997" cy="2871465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C2C876A8-A150-CE92-7A73-60A67C7D8EE6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r="41185" b="37157"/>
          <a:stretch>
            <a:fillRect/>
          </a:stretch>
        </p:blipFill>
        <p:spPr>
          <a:xfrm>
            <a:off x="1219263" y="457832"/>
            <a:ext cx="7107777" cy="107430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インク 16">
                <a:extLst>
                  <a:ext uri="{FF2B5EF4-FFF2-40B4-BE49-F238E27FC236}">
                    <a16:creationId xmlns:a16="http://schemas.microsoft.com/office/drawing/2014/main" id="{6D00609D-B6CA-198D-A37B-930B88627C05}"/>
                  </a:ext>
                </a:extLst>
              </p14:cNvPr>
              <p14:cNvContentPartPr/>
              <p14:nvPr/>
            </p14:nvContentPartPr>
            <p14:xfrm>
              <a:off x="569141" y="1699868"/>
              <a:ext cx="1300244" cy="1121146"/>
            </p14:xfrm>
          </p:contentPart>
        </mc:Choice>
        <mc:Fallback xmlns="">
          <p:pic>
            <p:nvPicPr>
              <p:cNvPr id="17" name="インク 16">
                <a:extLst>
                  <a:ext uri="{FF2B5EF4-FFF2-40B4-BE49-F238E27FC236}">
                    <a16:creationId xmlns:a16="http://schemas.microsoft.com/office/drawing/2014/main" id="{6D00609D-B6CA-198D-A37B-930B88627C0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533153" y="1663876"/>
                <a:ext cx="1371860" cy="119277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5485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1C4FE-F0F8-2299-3A3A-E7970D978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6BE6CB2-F81D-030B-133F-C6B90B1526D0}"/>
              </a:ext>
            </a:extLst>
          </p:cNvPr>
          <p:cNvGrpSpPr/>
          <p:nvPr/>
        </p:nvGrpSpPr>
        <p:grpSpPr>
          <a:xfrm>
            <a:off x="407355" y="289198"/>
            <a:ext cx="2679878" cy="905859"/>
            <a:chOff x="2179782" y="3611415"/>
            <a:chExt cx="3537527" cy="1269111"/>
          </a:xfrm>
        </p:grpSpPr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83DEA6B6-649F-6D89-AA42-F89D5813039C}"/>
                </a:ext>
              </a:extLst>
            </p:cNvPr>
            <p:cNvGrpSpPr/>
            <p:nvPr/>
          </p:nvGrpSpPr>
          <p:grpSpPr>
            <a:xfrm>
              <a:off x="2179782" y="3611415"/>
              <a:ext cx="3537527" cy="1269111"/>
              <a:chOff x="2179782" y="3611415"/>
              <a:chExt cx="3537527" cy="1269111"/>
            </a:xfrm>
          </p:grpSpPr>
          <p:sp>
            <p:nvSpPr>
              <p:cNvPr id="10" name="雲 9">
                <a:extLst>
                  <a:ext uri="{FF2B5EF4-FFF2-40B4-BE49-F238E27FC236}">
                    <a16:creationId xmlns:a16="http://schemas.microsoft.com/office/drawing/2014/main" id="{A7DC6D44-6019-08D1-606D-1ACBD3CF4FEA}"/>
                  </a:ext>
                </a:extLst>
              </p:cNvPr>
              <p:cNvSpPr/>
              <p:nvPr/>
            </p:nvSpPr>
            <p:spPr>
              <a:xfrm>
                <a:off x="2179782" y="3611415"/>
                <a:ext cx="3537527" cy="1269111"/>
              </a:xfrm>
              <a:prstGeom prst="cloud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楕円 13">
                <a:extLst>
                  <a:ext uri="{FF2B5EF4-FFF2-40B4-BE49-F238E27FC236}">
                    <a16:creationId xmlns:a16="http://schemas.microsoft.com/office/drawing/2014/main" id="{4E803B93-57CF-C0E0-452A-0669FDBD7C14}"/>
                  </a:ext>
                </a:extLst>
              </p:cNvPr>
              <p:cNvSpPr/>
              <p:nvPr/>
            </p:nvSpPr>
            <p:spPr>
              <a:xfrm>
                <a:off x="2295744" y="4335737"/>
                <a:ext cx="594149" cy="25858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楕円 14">
                <a:extLst>
                  <a:ext uri="{FF2B5EF4-FFF2-40B4-BE49-F238E27FC236}">
                    <a16:creationId xmlns:a16="http://schemas.microsoft.com/office/drawing/2014/main" id="{DB40EAFE-65FF-C8E8-A9AE-990A39374E34}"/>
                  </a:ext>
                </a:extLst>
              </p:cNvPr>
              <p:cNvSpPr/>
              <p:nvPr/>
            </p:nvSpPr>
            <p:spPr>
              <a:xfrm>
                <a:off x="2240183" y="4106651"/>
                <a:ext cx="594149" cy="25858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楕円 15">
                <a:extLst>
                  <a:ext uri="{FF2B5EF4-FFF2-40B4-BE49-F238E27FC236}">
                    <a16:creationId xmlns:a16="http://schemas.microsoft.com/office/drawing/2014/main" id="{9CCBE26A-E5FE-33C3-1A35-14B5E1CFA5DF}"/>
                  </a:ext>
                </a:extLst>
              </p:cNvPr>
              <p:cNvSpPr/>
              <p:nvPr/>
            </p:nvSpPr>
            <p:spPr>
              <a:xfrm>
                <a:off x="3309736" y="3713355"/>
                <a:ext cx="594149" cy="25858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楕円 16">
                <a:extLst>
                  <a:ext uri="{FF2B5EF4-FFF2-40B4-BE49-F238E27FC236}">
                    <a16:creationId xmlns:a16="http://schemas.microsoft.com/office/drawing/2014/main" id="{0A0C81EB-8D29-871E-70A5-47906CC16EC3}"/>
                  </a:ext>
                </a:extLst>
              </p:cNvPr>
              <p:cNvSpPr/>
              <p:nvPr/>
            </p:nvSpPr>
            <p:spPr>
              <a:xfrm>
                <a:off x="4862754" y="4137976"/>
                <a:ext cx="594149" cy="34974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9" name="楕円 8">
              <a:extLst>
                <a:ext uri="{FF2B5EF4-FFF2-40B4-BE49-F238E27FC236}">
                  <a16:creationId xmlns:a16="http://schemas.microsoft.com/office/drawing/2014/main" id="{23B98EDF-BA51-AD85-B37A-EA98BEF559EB}"/>
                </a:ext>
              </a:extLst>
            </p:cNvPr>
            <p:cNvSpPr/>
            <p:nvPr/>
          </p:nvSpPr>
          <p:spPr>
            <a:xfrm>
              <a:off x="5049135" y="4005677"/>
              <a:ext cx="594149" cy="34974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692F7439-927F-3CD9-2E88-9CDE0126C0C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98740" y="95827"/>
            <a:ext cx="1469012" cy="1469012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D681D7BE-90B1-0CE7-60A2-DED349553AA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-1" r="60830" b="14808"/>
          <a:stretch/>
        </p:blipFill>
        <p:spPr>
          <a:xfrm>
            <a:off x="821333" y="464937"/>
            <a:ext cx="1742498" cy="499858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F3357AF0-C729-976E-31D9-00D3C421CACA}"/>
              </a:ext>
            </a:extLst>
          </p:cNvPr>
          <p:cNvGrpSpPr/>
          <p:nvPr/>
        </p:nvGrpSpPr>
        <p:grpSpPr>
          <a:xfrm>
            <a:off x="3800754" y="6037053"/>
            <a:ext cx="3363413" cy="459862"/>
            <a:chOff x="3870104" y="6252542"/>
            <a:chExt cx="3363413" cy="459862"/>
          </a:xfrm>
        </p:grpSpPr>
        <p:sp>
          <p:nvSpPr>
            <p:cNvPr id="5" name="吹き出し: 角を丸めた四角形 4">
              <a:extLst>
                <a:ext uri="{FF2B5EF4-FFF2-40B4-BE49-F238E27FC236}">
                  <a16:creationId xmlns:a16="http://schemas.microsoft.com/office/drawing/2014/main" id="{63063CE8-B939-AC21-41C8-090A092889B7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7B53FB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127DD815-A30C-062D-38E1-A299BEF7FC8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7" name="図 6">
            <a:hlinkClick r:id="rId6" action="ppaction://hlinksldjump"/>
            <a:extLst>
              <a:ext uri="{FF2B5EF4-FFF2-40B4-BE49-F238E27FC236}">
                <a16:creationId xmlns:a16="http://schemas.microsoft.com/office/drawing/2014/main" id="{645110E2-74D3-F659-121F-990B1C6E10F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59580" y="5973579"/>
            <a:ext cx="1347333" cy="621846"/>
          </a:xfrm>
          <a:prstGeom prst="rect">
            <a:avLst/>
          </a:prstGeom>
        </p:spPr>
      </p:pic>
      <p:pic>
        <p:nvPicPr>
          <p:cNvPr id="18" name="Picture 2" descr="光る電球のイラスト">
            <a:extLst>
              <a:ext uri="{FF2B5EF4-FFF2-40B4-BE49-F238E27FC236}">
                <a16:creationId xmlns:a16="http://schemas.microsoft.com/office/drawing/2014/main" id="{F43A459C-AB9E-F9F6-C6F3-7DF312BD6E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78663" y="34819"/>
            <a:ext cx="653389" cy="807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EEBB3738-CEC1-8D7D-5A44-EAF7C42E44DD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r="22860"/>
          <a:stretch>
            <a:fillRect/>
          </a:stretch>
        </p:blipFill>
        <p:spPr>
          <a:xfrm>
            <a:off x="495203" y="1267819"/>
            <a:ext cx="7351338" cy="4655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33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74BBFBA5-40EB-2CB6-9DD5-23459FCA3A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661B9B4D-FB13-92C7-2AC2-B0556CC009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2491" y="1448270"/>
            <a:ext cx="4359018" cy="1042506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E6F585D9-EBA5-D535-2D80-9B17604DCB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2491" y="2609843"/>
            <a:ext cx="4359018" cy="1048603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FEB6489C-F34D-40FD-83A4-C88A093A03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92491" y="3777513"/>
            <a:ext cx="4359018" cy="1042506"/>
          </a:xfrm>
          <a:prstGeom prst="rect">
            <a:avLst/>
          </a:prstGeom>
        </p:spPr>
      </p:pic>
      <p:sp>
        <p:nvSpPr>
          <p:cNvPr id="2" name="動作設定ボタン: 進む/次へ 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B6FDEFB-B5B9-251A-D096-B068523FE5B3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" name="インク 3">
                <a:extLst>
                  <a:ext uri="{FF2B5EF4-FFF2-40B4-BE49-F238E27FC236}">
                    <a16:creationId xmlns:a16="http://schemas.microsoft.com/office/drawing/2014/main" id="{08205B7D-DA80-84B5-5D1D-7E8E94E7B2CD}"/>
                  </a:ext>
                </a:extLst>
              </p14:cNvPr>
              <p14:cNvContentPartPr/>
              <p14:nvPr/>
            </p14:nvContentPartPr>
            <p14:xfrm>
              <a:off x="1318117" y="2656367"/>
              <a:ext cx="1300244" cy="1121146"/>
            </p14:xfrm>
          </p:contentPart>
        </mc:Choice>
        <mc:Fallback xmlns="">
          <p:pic>
            <p:nvPicPr>
              <p:cNvPr id="4" name="インク 3">
                <a:extLst>
                  <a:ext uri="{FF2B5EF4-FFF2-40B4-BE49-F238E27FC236}">
                    <a16:creationId xmlns:a16="http://schemas.microsoft.com/office/drawing/2014/main" id="{08205B7D-DA80-84B5-5D1D-7E8E94E7B2C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282129" y="2620375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5" name="図 4">
            <a:extLst>
              <a:ext uri="{FF2B5EF4-FFF2-40B4-BE49-F238E27FC236}">
                <a16:creationId xmlns:a16="http://schemas.microsoft.com/office/drawing/2014/main" id="{7FBF3AA0-BB35-D22A-C24B-8CC1512920A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0724" y="484297"/>
            <a:ext cx="8356092" cy="917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363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A397A-A272-C1A5-8B3F-E83D1F4C4C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7DF01A7A-A22F-14FC-3693-29D5C8E01B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61653BE4-5BCE-BE5F-D7C0-5E818FA4F22C}"/>
              </a:ext>
            </a:extLst>
          </p:cNvPr>
          <p:cNvSpPr/>
          <p:nvPr/>
        </p:nvSpPr>
        <p:spPr>
          <a:xfrm>
            <a:off x="669674" y="4975861"/>
            <a:ext cx="8002378" cy="1048603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" name="図 4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9E16459-7F94-1B6B-556D-61729516605D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6372" y="4233156"/>
            <a:ext cx="1264805" cy="888872"/>
          </a:xfrm>
          <a:prstGeom prst="rect">
            <a:avLst/>
          </a:prstGeom>
        </p:spPr>
      </p:pic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11E8DD89-600F-6071-0E99-BEA8FA131159}"/>
              </a:ext>
            </a:extLst>
          </p:cNvPr>
          <p:cNvGrpSpPr/>
          <p:nvPr/>
        </p:nvGrpSpPr>
        <p:grpSpPr>
          <a:xfrm>
            <a:off x="3870104" y="6252542"/>
            <a:ext cx="3363413" cy="459862"/>
            <a:chOff x="3870104" y="6252542"/>
            <a:chExt cx="3363413" cy="459862"/>
          </a:xfrm>
        </p:grpSpPr>
        <p:sp>
          <p:nvSpPr>
            <p:cNvPr id="12" name="吹き出し: 角を丸めた四角形 11">
              <a:extLst>
                <a:ext uri="{FF2B5EF4-FFF2-40B4-BE49-F238E27FC236}">
                  <a16:creationId xmlns:a16="http://schemas.microsoft.com/office/drawing/2014/main" id="{6413D634-8B20-4187-CE4C-DABCE3775412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7B53FB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3FC9FD8A-D380-B0CE-90F1-95280DC9B1F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4" name="図 13">
            <a:hlinkClick r:id="rId6" action="ppaction://hlinksldjump"/>
            <a:extLst>
              <a:ext uri="{FF2B5EF4-FFF2-40B4-BE49-F238E27FC236}">
                <a16:creationId xmlns:a16="http://schemas.microsoft.com/office/drawing/2014/main" id="{20D4DB8F-EEC6-4C52-2EF3-14AFF59DEB5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11351" y="6187615"/>
            <a:ext cx="1347333" cy="621846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5B73D0CE-1905-3BA6-F958-4C6C947DD449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r="36435"/>
          <a:stretch>
            <a:fillRect/>
          </a:stretch>
        </p:blipFill>
        <p:spPr>
          <a:xfrm>
            <a:off x="860149" y="5109323"/>
            <a:ext cx="7621427" cy="781678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3D03A7F-6622-217D-FDA0-E3DCBBAA4D7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92491" y="1448270"/>
            <a:ext cx="4359018" cy="1042506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270F64A-3237-55DB-5C32-9A55D5CDD5F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92491" y="2609843"/>
            <a:ext cx="4359018" cy="1048603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A4022C08-A5BD-D5EC-E5D2-93E0C559FE2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392491" y="3777513"/>
            <a:ext cx="4359018" cy="104250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8" name="インク 17">
                <a:extLst>
                  <a:ext uri="{FF2B5EF4-FFF2-40B4-BE49-F238E27FC236}">
                    <a16:creationId xmlns:a16="http://schemas.microsoft.com/office/drawing/2014/main" id="{EF8FA47F-EB6D-83A8-B58E-AC21420499C9}"/>
                  </a:ext>
                </a:extLst>
              </p14:cNvPr>
              <p14:cNvContentPartPr/>
              <p14:nvPr/>
            </p14:nvContentPartPr>
            <p14:xfrm>
              <a:off x="1318117" y="2656367"/>
              <a:ext cx="1300244" cy="1121146"/>
            </p14:xfrm>
          </p:contentPart>
        </mc:Choice>
        <mc:Fallback xmlns="">
          <p:pic>
            <p:nvPicPr>
              <p:cNvPr id="18" name="インク 17">
                <a:extLst>
                  <a:ext uri="{FF2B5EF4-FFF2-40B4-BE49-F238E27FC236}">
                    <a16:creationId xmlns:a16="http://schemas.microsoft.com/office/drawing/2014/main" id="{EF8FA47F-EB6D-83A8-B58E-AC21420499C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282129" y="2620375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19" name="図 18">
            <a:extLst>
              <a:ext uri="{FF2B5EF4-FFF2-40B4-BE49-F238E27FC236}">
                <a16:creationId xmlns:a16="http://schemas.microsoft.com/office/drawing/2014/main" id="{5F5C8B11-1838-9D68-7A2E-9C78B69D4C9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10724" y="484297"/>
            <a:ext cx="8356092" cy="917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673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73096011-1FFA-603C-AB4F-A31CC8529A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2490" y="1686147"/>
            <a:ext cx="2462997" cy="2865368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DD6E49C5-02D8-2427-782F-F07AE12D93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3661" y="1686147"/>
            <a:ext cx="2462997" cy="2871465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938C0FDD-9CD0-307E-7552-37EE5022A8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9A2EFC9B-A2C8-F5B0-3647-7E06462D09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4267" y="554444"/>
            <a:ext cx="8295463" cy="1080841"/>
          </a:xfrm>
          <a:prstGeom prst="rect">
            <a:avLst/>
          </a:prstGeom>
        </p:spPr>
      </p:pic>
      <p:sp>
        <p:nvSpPr>
          <p:cNvPr id="3" name="動作設定ボタン: 進む/次へ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C75A109-D8FC-10EB-9B01-03EA6F7376E9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インク 6">
                <a:extLst>
                  <a:ext uri="{FF2B5EF4-FFF2-40B4-BE49-F238E27FC236}">
                    <a16:creationId xmlns:a16="http://schemas.microsoft.com/office/drawing/2014/main" id="{C9106D11-9DCF-C85E-2AC2-573864351079}"/>
                  </a:ext>
                </a:extLst>
              </p14:cNvPr>
              <p14:cNvContentPartPr/>
              <p14:nvPr/>
            </p14:nvContentPartPr>
            <p14:xfrm>
              <a:off x="4646139" y="1635285"/>
              <a:ext cx="1300244" cy="1121146"/>
            </p14:xfrm>
          </p:contentPart>
        </mc:Choice>
        <mc:Fallback xmlns="">
          <p:pic>
            <p:nvPicPr>
              <p:cNvPr id="7" name="インク 6">
                <a:extLst>
                  <a:ext uri="{FF2B5EF4-FFF2-40B4-BE49-F238E27FC236}">
                    <a16:creationId xmlns:a16="http://schemas.microsoft.com/office/drawing/2014/main" id="{C9106D11-9DCF-C85E-2AC2-57386435107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610151" y="1599293"/>
                <a:ext cx="1371860" cy="119277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73425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1" animBg="1"/>
      <p:bldP spid="3" grpId="2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BB470C-ADF9-F117-54F1-3C90A3BE7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20805F49-9E7E-C2AF-EF16-844CE6074D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F2A97CFE-C01C-5283-703E-A1FE4117EA71}"/>
              </a:ext>
            </a:extLst>
          </p:cNvPr>
          <p:cNvSpPr/>
          <p:nvPr/>
        </p:nvSpPr>
        <p:spPr>
          <a:xfrm>
            <a:off x="652857" y="4968391"/>
            <a:ext cx="8300637" cy="1121146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8" name="図 7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547227E-93DF-BE6F-9E12-BAC4255D4F7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161" y="4264252"/>
            <a:ext cx="1264805" cy="888872"/>
          </a:xfrm>
          <a:prstGeom prst="rect">
            <a:avLst/>
          </a:prstGeom>
        </p:spPr>
      </p:pic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F2E3E4DC-7AA7-F438-E673-8195CA6EFDC7}"/>
              </a:ext>
            </a:extLst>
          </p:cNvPr>
          <p:cNvGrpSpPr/>
          <p:nvPr/>
        </p:nvGrpSpPr>
        <p:grpSpPr>
          <a:xfrm>
            <a:off x="3870104" y="6252542"/>
            <a:ext cx="3363413" cy="459862"/>
            <a:chOff x="3870104" y="6252542"/>
            <a:chExt cx="3363413" cy="459862"/>
          </a:xfrm>
        </p:grpSpPr>
        <p:sp>
          <p:nvSpPr>
            <p:cNvPr id="10" name="吹き出し: 角を丸めた四角形 9">
              <a:extLst>
                <a:ext uri="{FF2B5EF4-FFF2-40B4-BE49-F238E27FC236}">
                  <a16:creationId xmlns:a16="http://schemas.microsoft.com/office/drawing/2014/main" id="{F7B5A09A-79F4-7B23-4CDA-0DE30DC96EB5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7B53FB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A6F0B8B8-15ED-0C2B-05B5-7348CFC64F9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3" name="図 12">
            <a:hlinkClick r:id="rId6" action="ppaction://hlinksldjump"/>
            <a:extLst>
              <a:ext uri="{FF2B5EF4-FFF2-40B4-BE49-F238E27FC236}">
                <a16:creationId xmlns:a16="http://schemas.microsoft.com/office/drawing/2014/main" id="{FC1804D8-7F41-E906-B267-409A9CA2C1B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06161" y="6151983"/>
            <a:ext cx="1347333" cy="62184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4A52547B-4886-DDCE-4F07-5ECD3375864C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r="5375" b="61870"/>
          <a:stretch>
            <a:fillRect/>
          </a:stretch>
        </p:blipFill>
        <p:spPr>
          <a:xfrm>
            <a:off x="1129998" y="5126185"/>
            <a:ext cx="7530084" cy="803128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5DC73543-1336-24A5-1F0C-EEFC34F007B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22490" y="1686147"/>
            <a:ext cx="2462997" cy="2865368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CD8B1205-39C1-99B8-0B25-5C2D26DF518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63661" y="1686147"/>
            <a:ext cx="2462997" cy="2871465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858BFD31-A0F1-7FCB-3419-B36BDB99529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24267" y="554444"/>
            <a:ext cx="8295463" cy="108084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7" name="インク 16">
                <a:extLst>
                  <a:ext uri="{FF2B5EF4-FFF2-40B4-BE49-F238E27FC236}">
                    <a16:creationId xmlns:a16="http://schemas.microsoft.com/office/drawing/2014/main" id="{30580B0E-8EA5-3C53-CDA0-13FEEF531004}"/>
                  </a:ext>
                </a:extLst>
              </p14:cNvPr>
              <p14:cNvContentPartPr/>
              <p14:nvPr/>
            </p14:nvContentPartPr>
            <p14:xfrm>
              <a:off x="4646139" y="1635285"/>
              <a:ext cx="1300244" cy="1121146"/>
            </p14:xfrm>
          </p:contentPart>
        </mc:Choice>
        <mc:Fallback xmlns="">
          <p:pic>
            <p:nvPicPr>
              <p:cNvPr id="17" name="インク 16">
                <a:extLst>
                  <a:ext uri="{FF2B5EF4-FFF2-40B4-BE49-F238E27FC236}">
                    <a16:creationId xmlns:a16="http://schemas.microsoft.com/office/drawing/2014/main" id="{30580B0E-8EA5-3C53-CDA0-13FEEF53100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610151" y="1599293"/>
                <a:ext cx="1371860" cy="119277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0539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C8527-073B-398C-C640-BB9824DAB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動作設定ボタン: 進む/次へ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B68D567-D6EA-BA7D-5415-6B38A14F532C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動作設定ボタン: 戻る/前へ 5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EE928CC2-06C7-F175-E820-781837128135}"/>
              </a:ext>
            </a:extLst>
          </p:cNvPr>
          <p:cNvSpPr>
            <a:spLocks noChangeAspect="1"/>
          </p:cNvSpPr>
          <p:nvPr/>
        </p:nvSpPr>
        <p:spPr>
          <a:xfrm>
            <a:off x="388394" y="6057224"/>
            <a:ext cx="598060" cy="598060"/>
          </a:xfrm>
          <a:prstGeom prst="actionButtonBackPrevious">
            <a:avLst/>
          </a:prstGeom>
          <a:scene3d>
            <a:camera prst="orthographicFront"/>
            <a:lightRig rig="threePt" dir="t"/>
          </a:scene3d>
          <a:sp3d contourW="63500">
            <a:bevelT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D25C388-89ED-9369-277E-6B2470E5D6E6}"/>
              </a:ext>
            </a:extLst>
          </p:cNvPr>
          <p:cNvSpPr txBox="1"/>
          <p:nvPr/>
        </p:nvSpPr>
        <p:spPr>
          <a:xfrm>
            <a:off x="540642" y="394542"/>
            <a:ext cx="8062713" cy="65603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FFD1E8"/>
              </a:gs>
            </a:gsLst>
            <a:lin ang="5400000" scaled="1"/>
          </a:gradFill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883E64EC-CF41-CC87-E661-F880740D6F2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2361" b="59818"/>
          <a:stretch/>
        </p:blipFill>
        <p:spPr>
          <a:xfrm>
            <a:off x="2424469" y="492378"/>
            <a:ext cx="5069479" cy="460363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B1256078-F34B-0038-3806-34AEB9CAF3D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21060"/>
          <a:stretch>
            <a:fillRect/>
          </a:stretch>
        </p:blipFill>
        <p:spPr>
          <a:xfrm>
            <a:off x="388394" y="1791216"/>
            <a:ext cx="8304384" cy="3275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586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575078A0-F977-97F5-32C9-E1573DADBB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BA6C01F0-39CF-44AB-2612-D541AA1F20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2491" y="1408739"/>
            <a:ext cx="4359018" cy="1042506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E300FC0B-91A4-2384-D32C-2E2677C3E4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2491" y="2588741"/>
            <a:ext cx="4359018" cy="1048603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B7B665A2-12DA-D259-B8A7-0F2FC2D7888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92491" y="3774840"/>
            <a:ext cx="4359018" cy="1042506"/>
          </a:xfrm>
          <a:prstGeom prst="rect">
            <a:avLst/>
          </a:prstGeom>
        </p:spPr>
      </p:pic>
      <p:sp>
        <p:nvSpPr>
          <p:cNvPr id="2" name="動作設定ボタン: 進む/次へ 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A79DD4DB-C50E-E0BD-474B-DC2A7364FCDD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5" name="インク 4">
                <a:extLst>
                  <a:ext uri="{FF2B5EF4-FFF2-40B4-BE49-F238E27FC236}">
                    <a16:creationId xmlns:a16="http://schemas.microsoft.com/office/drawing/2014/main" id="{682D9C1F-CF80-F57B-9867-C27B289BA660}"/>
                  </a:ext>
                </a:extLst>
              </p14:cNvPr>
              <p14:cNvContentPartPr/>
              <p14:nvPr/>
            </p14:nvContentPartPr>
            <p14:xfrm>
              <a:off x="1332780" y="2653694"/>
              <a:ext cx="1300244" cy="1121146"/>
            </p14:xfrm>
          </p:contentPart>
        </mc:Choice>
        <mc:Fallback xmlns="">
          <p:pic>
            <p:nvPicPr>
              <p:cNvPr id="5" name="インク 4">
                <a:extLst>
                  <a:ext uri="{FF2B5EF4-FFF2-40B4-BE49-F238E27FC236}">
                    <a16:creationId xmlns:a16="http://schemas.microsoft.com/office/drawing/2014/main" id="{682D9C1F-CF80-F57B-9867-C27B289BA66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296792" y="2617702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9" name="図 8">
            <a:extLst>
              <a:ext uri="{FF2B5EF4-FFF2-40B4-BE49-F238E27FC236}">
                <a16:creationId xmlns:a16="http://schemas.microsoft.com/office/drawing/2014/main" id="{E78E69E4-E895-E57A-6AA5-84A51C327EB6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r="61980"/>
          <a:stretch>
            <a:fillRect/>
          </a:stretch>
        </p:blipFill>
        <p:spPr>
          <a:xfrm>
            <a:off x="1548275" y="236848"/>
            <a:ext cx="6199412" cy="1063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3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F9932F-82FB-C99C-C9BC-88A6E890D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AC1C85AA-C1C7-913E-D860-E5C218F5F3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646457C-7883-40DC-D138-1878D37F604E}"/>
              </a:ext>
            </a:extLst>
          </p:cNvPr>
          <p:cNvSpPr/>
          <p:nvPr/>
        </p:nvSpPr>
        <p:spPr>
          <a:xfrm>
            <a:off x="1219263" y="5071824"/>
            <a:ext cx="7267073" cy="1010767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" name="図 4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346020B-72AF-CE02-5E2E-C762C8112E5B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0312" y="4358576"/>
            <a:ext cx="1264805" cy="888872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EB8424CD-6B40-2AF5-7367-BB7B7E353DA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23289" b="58946"/>
          <a:stretch>
            <a:fillRect/>
          </a:stretch>
        </p:blipFill>
        <p:spPr>
          <a:xfrm>
            <a:off x="1665117" y="5127012"/>
            <a:ext cx="6673374" cy="900389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BB5A50F-EADF-C675-214D-FB0B4468F71A}"/>
              </a:ext>
            </a:extLst>
          </p:cNvPr>
          <p:cNvGrpSpPr/>
          <p:nvPr/>
        </p:nvGrpSpPr>
        <p:grpSpPr>
          <a:xfrm>
            <a:off x="3870104" y="6252542"/>
            <a:ext cx="3363413" cy="459862"/>
            <a:chOff x="3870104" y="6252542"/>
            <a:chExt cx="3363413" cy="459862"/>
          </a:xfrm>
        </p:grpSpPr>
        <p:sp>
          <p:nvSpPr>
            <p:cNvPr id="12" name="吹き出し: 角を丸めた四角形 11">
              <a:extLst>
                <a:ext uri="{FF2B5EF4-FFF2-40B4-BE49-F238E27FC236}">
                  <a16:creationId xmlns:a16="http://schemas.microsoft.com/office/drawing/2014/main" id="{04ED3923-AD00-9FDF-F638-55041EE1A0A8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7B53FB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6D2A5D07-9EF8-A79A-1CFE-BE5EE9DF26B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4" name="図 13">
            <a:hlinkClick r:id="rId7" action="ppaction://hlinksldjump"/>
            <a:extLst>
              <a:ext uri="{FF2B5EF4-FFF2-40B4-BE49-F238E27FC236}">
                <a16:creationId xmlns:a16="http://schemas.microsoft.com/office/drawing/2014/main" id="{12D8B99B-0BE3-2E0F-8D7C-18F83E494BF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64825" y="6170165"/>
            <a:ext cx="1347333" cy="621846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FC04A959-2801-F6EF-0747-111457F7C61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92491" y="1408739"/>
            <a:ext cx="4359018" cy="1042506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B570BD9F-2934-DEAB-C0C0-A553B53C5DD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92491" y="2588741"/>
            <a:ext cx="4359018" cy="1048603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FDACB3D2-C456-A96C-5663-EFBCD84796E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392491" y="3774840"/>
            <a:ext cx="4359018" cy="104250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8" name="インク 17">
                <a:extLst>
                  <a:ext uri="{FF2B5EF4-FFF2-40B4-BE49-F238E27FC236}">
                    <a16:creationId xmlns:a16="http://schemas.microsoft.com/office/drawing/2014/main" id="{045EAE94-00DB-554C-8B8D-5AD564E653AA}"/>
                  </a:ext>
                </a:extLst>
              </p14:cNvPr>
              <p14:cNvContentPartPr/>
              <p14:nvPr/>
            </p14:nvContentPartPr>
            <p14:xfrm>
              <a:off x="1332780" y="2653694"/>
              <a:ext cx="1300244" cy="1121146"/>
            </p14:xfrm>
          </p:contentPart>
        </mc:Choice>
        <mc:Fallback xmlns="">
          <p:pic>
            <p:nvPicPr>
              <p:cNvPr id="18" name="インク 17">
                <a:extLst>
                  <a:ext uri="{FF2B5EF4-FFF2-40B4-BE49-F238E27FC236}">
                    <a16:creationId xmlns:a16="http://schemas.microsoft.com/office/drawing/2014/main" id="{045EAE94-00DB-554C-8B8D-5AD564E653A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296792" y="2617702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19" name="図 18">
            <a:extLst>
              <a:ext uri="{FF2B5EF4-FFF2-40B4-BE49-F238E27FC236}">
                <a16:creationId xmlns:a16="http://schemas.microsoft.com/office/drawing/2014/main" id="{89D32DA5-EF71-2BAF-A0D6-9AAD4E0F6312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 r="61980"/>
          <a:stretch>
            <a:fillRect/>
          </a:stretch>
        </p:blipFill>
        <p:spPr>
          <a:xfrm>
            <a:off x="1548275" y="236848"/>
            <a:ext cx="6199412" cy="1063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763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DD7AE99-E99D-2BDD-FEFC-939BA1B151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397072" cy="704886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ECB271DD-D1E3-6AFF-1476-43F65570E06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39019" b="-218"/>
          <a:stretch>
            <a:fillRect/>
          </a:stretch>
        </p:blipFill>
        <p:spPr>
          <a:xfrm>
            <a:off x="1719103" y="104788"/>
            <a:ext cx="6224778" cy="1126054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DD182145-3AF6-FA94-4BE5-BCAF86612B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31465" y="1365383"/>
            <a:ext cx="4359018" cy="1042506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B0718A1B-26D7-78EA-D9C0-E39B04980A8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31465" y="2542430"/>
            <a:ext cx="4359018" cy="1048603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E90E23E3-5B04-89EA-E4CF-631025F392E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31465" y="3725574"/>
            <a:ext cx="4359018" cy="1042506"/>
          </a:xfrm>
          <a:prstGeom prst="rect">
            <a:avLst/>
          </a:prstGeom>
        </p:spPr>
      </p:pic>
      <p:sp>
        <p:nvSpPr>
          <p:cNvPr id="2" name="動作設定ボタン: 進む/次へ 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A0464E41-F254-4916-7B2D-4F0DE11A9D58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3" name="インク 2">
                <a:extLst>
                  <a:ext uri="{FF2B5EF4-FFF2-40B4-BE49-F238E27FC236}">
                    <a16:creationId xmlns:a16="http://schemas.microsoft.com/office/drawing/2014/main" id="{44C1E5FB-817B-B58E-ECA7-2877CF91F477}"/>
                  </a:ext>
                </a:extLst>
              </p14:cNvPr>
              <p14:cNvContentPartPr/>
              <p14:nvPr/>
            </p14:nvContentPartPr>
            <p14:xfrm>
              <a:off x="1397072" y="1421284"/>
              <a:ext cx="1300244" cy="1121146"/>
            </p14:xfrm>
          </p:contentPart>
        </mc:Choice>
        <mc:Fallback xmlns="">
          <p:pic>
            <p:nvPicPr>
              <p:cNvPr id="3" name="インク 2">
                <a:extLst>
                  <a:ext uri="{FF2B5EF4-FFF2-40B4-BE49-F238E27FC236}">
                    <a16:creationId xmlns:a16="http://schemas.microsoft.com/office/drawing/2014/main" id="{44C1E5FB-817B-B58E-ECA7-2877CF91F47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361084" y="1385292"/>
                <a:ext cx="1371860" cy="119277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69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34086E-15AE-E9FB-1A7D-47711B88DF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AEF39E4D-7A57-3B6A-3894-49CB26ACBC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397072" cy="704886"/>
          </a:xfrm>
          <a:prstGeom prst="rect">
            <a:avLst/>
          </a:prstGeom>
        </p:spPr>
      </p:pic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B5FCD192-0B62-08EA-2D85-1E0D81E47684}"/>
              </a:ext>
            </a:extLst>
          </p:cNvPr>
          <p:cNvSpPr/>
          <p:nvPr/>
        </p:nvSpPr>
        <p:spPr>
          <a:xfrm>
            <a:off x="788671" y="4944502"/>
            <a:ext cx="7901549" cy="1042506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8" name="図 7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A9F0565-7695-EF60-D275-3F5A72DC9471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396" y="4352182"/>
            <a:ext cx="1264805" cy="888872"/>
          </a:xfrm>
          <a:prstGeom prst="rect">
            <a:avLst/>
          </a:prstGeom>
        </p:spPr>
      </p:pic>
      <p:sp>
        <p:nvSpPr>
          <p:cNvPr id="14" name="動作設定ボタン: 進む/次へ 1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06078E7-19E3-CC36-7120-44EB30CA6A42}"/>
              </a:ext>
            </a:extLst>
          </p:cNvPr>
          <p:cNvSpPr>
            <a:spLocks noChangeAspect="1"/>
          </p:cNvSpPr>
          <p:nvPr/>
        </p:nvSpPr>
        <p:spPr>
          <a:xfrm>
            <a:off x="7407564" y="6175973"/>
            <a:ext cx="143117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まとめへ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DF9D3B57-9E1E-347F-B9A1-4AC131E00C3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12874" b="57616"/>
          <a:stretch>
            <a:fillRect/>
          </a:stretch>
        </p:blipFill>
        <p:spPr>
          <a:xfrm>
            <a:off x="952298" y="5073049"/>
            <a:ext cx="7651875" cy="913959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B392916D-8D76-5806-D932-73639CCA4E7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39019" b="-218"/>
          <a:stretch>
            <a:fillRect/>
          </a:stretch>
        </p:blipFill>
        <p:spPr>
          <a:xfrm>
            <a:off x="1719103" y="104788"/>
            <a:ext cx="6224778" cy="1126054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2A936F4E-E3B0-07B3-1C47-1789F0D5E57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31465" y="1365383"/>
            <a:ext cx="4359018" cy="1042506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C6E2DEF5-F480-F3CD-C3E2-67175FA5278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31465" y="2542430"/>
            <a:ext cx="4359018" cy="1048603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D0D320FA-9429-CAC1-8B8B-847F212A999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531465" y="3725574"/>
            <a:ext cx="4359018" cy="104250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6" name="インク 15">
                <a:extLst>
                  <a:ext uri="{FF2B5EF4-FFF2-40B4-BE49-F238E27FC236}">
                    <a16:creationId xmlns:a16="http://schemas.microsoft.com/office/drawing/2014/main" id="{E0FCB7D2-EAF7-416B-8CDA-20F7C8ABFC70}"/>
                  </a:ext>
                </a:extLst>
              </p14:cNvPr>
              <p14:cNvContentPartPr/>
              <p14:nvPr/>
            </p14:nvContentPartPr>
            <p14:xfrm>
              <a:off x="1397072" y="1421284"/>
              <a:ext cx="1300244" cy="1121146"/>
            </p14:xfrm>
          </p:contentPart>
        </mc:Choice>
        <mc:Fallback xmlns="">
          <p:pic>
            <p:nvPicPr>
              <p:cNvPr id="16" name="インク 15">
                <a:extLst>
                  <a:ext uri="{FF2B5EF4-FFF2-40B4-BE49-F238E27FC236}">
                    <a16:creationId xmlns:a16="http://schemas.microsoft.com/office/drawing/2014/main" id="{E0FCB7D2-EAF7-416B-8CDA-20F7C8ABFC7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361084" y="1385292"/>
                <a:ext cx="1371860" cy="119277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55168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78A5B8BA-FD99-C99C-8073-3A97DDE3CC7D}"/>
              </a:ext>
            </a:extLst>
          </p:cNvPr>
          <p:cNvSpPr/>
          <p:nvPr/>
        </p:nvSpPr>
        <p:spPr>
          <a:xfrm>
            <a:off x="170286" y="1877663"/>
            <a:ext cx="8613058" cy="4128074"/>
          </a:xfrm>
          <a:prstGeom prst="roundRect">
            <a:avLst/>
          </a:prstGeom>
          <a:ln w="57150">
            <a:solidFill>
              <a:srgbClr val="FF65B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69C67321-BBF0-E4DA-470E-6CC52923405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58615" b="67694"/>
          <a:stretch>
            <a:fillRect/>
          </a:stretch>
        </p:blipFill>
        <p:spPr>
          <a:xfrm>
            <a:off x="2048956" y="365257"/>
            <a:ext cx="3593731" cy="451480"/>
          </a:xfrm>
          <a:prstGeom prst="rect">
            <a:avLst/>
          </a:prstGeom>
        </p:spPr>
      </p:pic>
      <p:sp>
        <p:nvSpPr>
          <p:cNvPr id="4" name="動作設定ボタン: 進む/次へ 3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8075C21-CC04-63FA-8432-8731911249F1}"/>
              </a:ext>
            </a:extLst>
          </p:cNvPr>
          <p:cNvSpPr>
            <a:spLocks noChangeAspect="1"/>
          </p:cNvSpPr>
          <p:nvPr/>
        </p:nvSpPr>
        <p:spPr>
          <a:xfrm>
            <a:off x="7395041" y="6141411"/>
            <a:ext cx="1564231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はじめにもどる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15BBE774-38D5-6E06-EE11-20E1E586B065}"/>
              </a:ext>
            </a:extLst>
          </p:cNvPr>
          <p:cNvGrpSpPr/>
          <p:nvPr/>
        </p:nvGrpSpPr>
        <p:grpSpPr>
          <a:xfrm>
            <a:off x="0" y="2905"/>
            <a:ext cx="1880334" cy="849358"/>
            <a:chOff x="170285" y="91622"/>
            <a:chExt cx="1880334" cy="849358"/>
          </a:xfrm>
        </p:grpSpPr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ABDEA30E-9753-6A55-6ACB-82CD2275A86B}"/>
                </a:ext>
              </a:extLst>
            </p:cNvPr>
            <p:cNvGrpSpPr/>
            <p:nvPr/>
          </p:nvGrpSpPr>
          <p:grpSpPr>
            <a:xfrm>
              <a:off x="170285" y="91622"/>
              <a:ext cx="1880334" cy="849358"/>
              <a:chOff x="4035400" y="4638021"/>
              <a:chExt cx="1880334" cy="849358"/>
            </a:xfrm>
          </p:grpSpPr>
          <p:pic>
            <p:nvPicPr>
              <p:cNvPr id="8" name="図 7">
                <a:extLst>
                  <a:ext uri="{FF2B5EF4-FFF2-40B4-BE49-F238E27FC236}">
                    <a16:creationId xmlns:a16="http://schemas.microsoft.com/office/drawing/2014/main" id="{456C928E-0B2E-228D-B393-CFD135E4330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4102652" y="4755161"/>
                <a:ext cx="1813082" cy="732218"/>
              </a:xfrm>
              <a:prstGeom prst="rect">
                <a:avLst/>
              </a:prstGeom>
            </p:spPr>
          </p:pic>
          <p:pic>
            <p:nvPicPr>
              <p:cNvPr id="9" name="図 8">
                <a:extLst>
                  <a:ext uri="{FF2B5EF4-FFF2-40B4-BE49-F238E27FC236}">
                    <a16:creationId xmlns:a16="http://schemas.microsoft.com/office/drawing/2014/main" id="{BD50CB67-F97D-4909-A629-DA880FAD62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4035400" y="4638021"/>
                <a:ext cx="592283" cy="732218"/>
              </a:xfrm>
              <a:prstGeom prst="rect">
                <a:avLst/>
              </a:prstGeom>
            </p:spPr>
          </p:pic>
        </p:grpSp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761785EE-AD80-10BE-21D2-AB2B8C1419B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 r="47208" b="50000"/>
            <a:stretch>
              <a:fillRect/>
            </a:stretch>
          </p:blipFill>
          <p:spPr>
            <a:xfrm>
              <a:off x="622284" y="372360"/>
              <a:ext cx="1300232" cy="315748"/>
            </a:xfrm>
            <a:prstGeom prst="rect">
              <a:avLst/>
            </a:prstGeom>
          </p:spPr>
        </p:pic>
      </p:grpSp>
      <p:pic>
        <p:nvPicPr>
          <p:cNvPr id="10" name="図 9">
            <a:extLst>
              <a:ext uri="{FF2B5EF4-FFF2-40B4-BE49-F238E27FC236}">
                <a16:creationId xmlns:a16="http://schemas.microsoft.com/office/drawing/2014/main" id="{263D805E-2351-610E-E444-7D1025E1E65F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r="41505" b="1757"/>
          <a:stretch>
            <a:fillRect/>
          </a:stretch>
        </p:blipFill>
        <p:spPr>
          <a:xfrm>
            <a:off x="619976" y="879001"/>
            <a:ext cx="7904048" cy="865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74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056FA-D8CE-681C-7755-FC7648D29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8278F3FC-5E2B-AC35-EEB2-BE31D48A46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3795" y="1843544"/>
            <a:ext cx="2462997" cy="2865368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2AC947E8-F715-4BAD-CE02-989B600432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2162" y="1837447"/>
            <a:ext cx="2462997" cy="2871465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2B7A5FF9-56A2-6405-1B5F-63FC735E10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9236"/>
            <a:ext cx="1219263" cy="704886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D85E3186-C2CA-B83E-A096-3C511FAE60D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5442" y="621967"/>
            <a:ext cx="8170164" cy="1050036"/>
          </a:xfrm>
          <a:prstGeom prst="rect">
            <a:avLst/>
          </a:prstGeom>
        </p:spPr>
      </p:pic>
      <p:sp>
        <p:nvSpPr>
          <p:cNvPr id="3" name="動作設定ボタン: 進む/次へ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F1B09EF-15E5-D36D-2E21-AAA2F11E992F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5" name="インク 4">
                <a:extLst>
                  <a:ext uri="{FF2B5EF4-FFF2-40B4-BE49-F238E27FC236}">
                    <a16:creationId xmlns:a16="http://schemas.microsoft.com/office/drawing/2014/main" id="{1F6936D2-22E1-3781-03CF-4A65D1739B52}"/>
                  </a:ext>
                </a:extLst>
              </p14:cNvPr>
              <p14:cNvContentPartPr/>
              <p14:nvPr/>
            </p14:nvContentPartPr>
            <p14:xfrm>
              <a:off x="903433" y="1672003"/>
              <a:ext cx="1300244" cy="1121146"/>
            </p14:xfrm>
          </p:contentPart>
        </mc:Choice>
        <mc:Fallback xmlns="">
          <p:pic>
            <p:nvPicPr>
              <p:cNvPr id="5" name="インク 4">
                <a:extLst>
                  <a:ext uri="{FF2B5EF4-FFF2-40B4-BE49-F238E27FC236}">
                    <a16:creationId xmlns:a16="http://schemas.microsoft.com/office/drawing/2014/main" id="{1F6936D2-22E1-3781-03CF-4A65D1739B5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867445" y="1636011"/>
                <a:ext cx="1371860" cy="119277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0232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BD659-EF13-E6F0-FE20-60871060D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>
            <a:extLst>
              <a:ext uri="{FF2B5EF4-FFF2-40B4-BE49-F238E27FC236}">
                <a16:creationId xmlns:a16="http://schemas.microsoft.com/office/drawing/2014/main" id="{F25CCDA8-BCA3-ADF7-6EC5-50925332A5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ACBDF7E5-B34B-7FF9-5CFE-22326E0A7DF5}"/>
              </a:ext>
            </a:extLst>
          </p:cNvPr>
          <p:cNvGrpSpPr/>
          <p:nvPr/>
        </p:nvGrpSpPr>
        <p:grpSpPr>
          <a:xfrm>
            <a:off x="1185206" y="4941763"/>
            <a:ext cx="7415097" cy="1146546"/>
            <a:chOff x="1407108" y="4886120"/>
            <a:chExt cx="7415097" cy="1146546"/>
          </a:xfrm>
        </p:grpSpPr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E770A2D0-34B4-DC21-2687-36679C1D6338}"/>
                </a:ext>
              </a:extLst>
            </p:cNvPr>
            <p:cNvSpPr/>
            <p:nvPr/>
          </p:nvSpPr>
          <p:spPr>
            <a:xfrm>
              <a:off x="1407108" y="4886120"/>
              <a:ext cx="7415097" cy="1146546"/>
            </a:xfrm>
            <a:prstGeom prst="roundRect">
              <a:avLst/>
            </a:prstGeom>
            <a:solidFill>
              <a:srgbClr val="FFFFB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1F95D0BB-A90E-9F2D-2E30-29FACF55E13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t="-1" r="27601" b="60548"/>
            <a:stretch>
              <a:fillRect/>
            </a:stretch>
          </p:blipFill>
          <p:spPr>
            <a:xfrm>
              <a:off x="1926831" y="5006523"/>
              <a:ext cx="6623524" cy="910819"/>
            </a:xfrm>
            <a:prstGeom prst="rect">
              <a:avLst/>
            </a:prstGeom>
          </p:spPr>
        </p:pic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8F928CC5-7C3E-647A-4B0C-802961E852A4}"/>
              </a:ext>
            </a:extLst>
          </p:cNvPr>
          <p:cNvGrpSpPr/>
          <p:nvPr/>
        </p:nvGrpSpPr>
        <p:grpSpPr>
          <a:xfrm>
            <a:off x="3763226" y="6244284"/>
            <a:ext cx="3363413" cy="459862"/>
            <a:chOff x="3870104" y="6252542"/>
            <a:chExt cx="3363413" cy="459862"/>
          </a:xfrm>
        </p:grpSpPr>
        <p:sp>
          <p:nvSpPr>
            <p:cNvPr id="9" name="吹き出し: 角を丸めた四角形 8">
              <a:extLst>
                <a:ext uri="{FF2B5EF4-FFF2-40B4-BE49-F238E27FC236}">
                  <a16:creationId xmlns:a16="http://schemas.microsoft.com/office/drawing/2014/main" id="{69BD8E25-E2D5-EE79-9E79-933510509173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7B53FB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21A427D3-74AA-BD85-BE40-1291FB3AAE6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3" name="図 12">
            <a:hlinkClick r:id="rId6" action="ppaction://hlinksldjump"/>
            <a:extLst>
              <a:ext uri="{FF2B5EF4-FFF2-40B4-BE49-F238E27FC236}">
                <a16:creationId xmlns:a16="http://schemas.microsoft.com/office/drawing/2014/main" id="{9F7087BA-DA9B-6E49-2B82-A9E0532D9B8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38471" y="6171550"/>
            <a:ext cx="1347333" cy="621846"/>
          </a:xfrm>
          <a:prstGeom prst="rect">
            <a:avLst/>
          </a:prstGeom>
        </p:spPr>
      </p:pic>
      <p:pic>
        <p:nvPicPr>
          <p:cNvPr id="6" name="図 5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28F26DB-C934-C7AA-23E9-93D6151018B4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2302" y="4626164"/>
            <a:ext cx="1264805" cy="888872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74A04137-5DE3-28B6-386C-6A579FAEBB9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83795" y="1843544"/>
            <a:ext cx="2462997" cy="2865368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6AFFC83-CDE2-D676-5694-A70C4A533AD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52162" y="1837447"/>
            <a:ext cx="2462997" cy="287146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16B039E9-55D3-4B50-EAB8-B6525A80130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85442" y="621967"/>
            <a:ext cx="8170164" cy="105003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8" name="インク 17">
                <a:extLst>
                  <a:ext uri="{FF2B5EF4-FFF2-40B4-BE49-F238E27FC236}">
                    <a16:creationId xmlns:a16="http://schemas.microsoft.com/office/drawing/2014/main" id="{6E488F54-8D46-06C2-8AF1-2D2537CC95A6}"/>
                  </a:ext>
                </a:extLst>
              </p14:cNvPr>
              <p14:cNvContentPartPr/>
              <p14:nvPr/>
            </p14:nvContentPartPr>
            <p14:xfrm>
              <a:off x="903433" y="1672003"/>
              <a:ext cx="1300244" cy="1121146"/>
            </p14:xfrm>
          </p:contentPart>
        </mc:Choice>
        <mc:Fallback xmlns="">
          <p:pic>
            <p:nvPicPr>
              <p:cNvPr id="18" name="インク 17">
                <a:extLst>
                  <a:ext uri="{FF2B5EF4-FFF2-40B4-BE49-F238E27FC236}">
                    <a16:creationId xmlns:a16="http://schemas.microsoft.com/office/drawing/2014/main" id="{6E488F54-8D46-06C2-8AF1-2D2537CC95A6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67445" y="1636011"/>
                <a:ext cx="1371860" cy="119277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66611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AE2B92-6D62-FB99-11FA-32AB1ACE7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929753A3-21C2-2FAF-0C4A-5E96C47FB9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7A94FC57-9BD6-BAC9-40DD-55FE7F2614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6725" y="1480184"/>
            <a:ext cx="2462997" cy="2865368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32B1BF2B-F277-A9F0-420E-14643116A9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15092" y="1474087"/>
            <a:ext cx="2462997" cy="2871465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21500939-3967-5D28-E9C4-416AB7027170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b="49906"/>
          <a:stretch>
            <a:fillRect/>
          </a:stretch>
        </p:blipFill>
        <p:spPr>
          <a:xfrm>
            <a:off x="447274" y="704886"/>
            <a:ext cx="8449056" cy="524473"/>
          </a:xfrm>
          <a:prstGeom prst="rect">
            <a:avLst/>
          </a:prstGeom>
        </p:spPr>
      </p:pic>
      <p:sp>
        <p:nvSpPr>
          <p:cNvPr id="5" name="動作設定ボタン: 進む/次へ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77894747-B3DE-593C-5D7A-C832E365B640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6" name="インク 5">
                <a:extLst>
                  <a:ext uri="{FF2B5EF4-FFF2-40B4-BE49-F238E27FC236}">
                    <a16:creationId xmlns:a16="http://schemas.microsoft.com/office/drawing/2014/main" id="{080B4A03-42B3-73C1-6F46-8965A726D960}"/>
                  </a:ext>
                </a:extLst>
              </p14:cNvPr>
              <p14:cNvContentPartPr/>
              <p14:nvPr/>
            </p14:nvContentPartPr>
            <p14:xfrm>
              <a:off x="4634732" y="1229359"/>
              <a:ext cx="1300244" cy="1121146"/>
            </p14:xfrm>
          </p:contentPart>
        </mc:Choice>
        <mc:Fallback xmlns="">
          <p:pic>
            <p:nvPicPr>
              <p:cNvPr id="6" name="インク 5">
                <a:extLst>
                  <a:ext uri="{FF2B5EF4-FFF2-40B4-BE49-F238E27FC236}">
                    <a16:creationId xmlns:a16="http://schemas.microsoft.com/office/drawing/2014/main" id="{080B4A03-42B3-73C1-6F46-8965A726D96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598744" y="1193367"/>
                <a:ext cx="1371860" cy="119277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78564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5" grpId="1" animBg="1"/>
      <p:bldP spid="5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798FE4-2EBB-2176-C8B8-A372D1762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EE11D650-0F09-08AA-84CD-B517C00506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B64D6D29-22BC-0B14-2798-92AFC0C3392E}"/>
              </a:ext>
            </a:extLst>
          </p:cNvPr>
          <p:cNvSpPr/>
          <p:nvPr/>
        </p:nvSpPr>
        <p:spPr>
          <a:xfrm>
            <a:off x="453847" y="4781501"/>
            <a:ext cx="8326835" cy="1258486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" name="図 6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01FB127-5AA3-96EB-C667-F5AA4A16DB01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892629"/>
            <a:ext cx="1264805" cy="888872"/>
          </a:xfrm>
          <a:prstGeom prst="rect">
            <a:avLst/>
          </a:prstGeom>
        </p:spPr>
      </p:pic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04443821-8375-24C1-4884-539ED854BC03}"/>
              </a:ext>
            </a:extLst>
          </p:cNvPr>
          <p:cNvGrpSpPr/>
          <p:nvPr/>
        </p:nvGrpSpPr>
        <p:grpSpPr>
          <a:xfrm>
            <a:off x="3648431" y="6189233"/>
            <a:ext cx="3363413" cy="459862"/>
            <a:chOff x="3870104" y="6252542"/>
            <a:chExt cx="3363413" cy="459862"/>
          </a:xfrm>
        </p:grpSpPr>
        <p:sp>
          <p:nvSpPr>
            <p:cNvPr id="9" name="吹き出し: 角を丸めた四角形 8">
              <a:extLst>
                <a:ext uri="{FF2B5EF4-FFF2-40B4-BE49-F238E27FC236}">
                  <a16:creationId xmlns:a16="http://schemas.microsoft.com/office/drawing/2014/main" id="{BC5328F6-9C4B-04B1-B4DB-34B0FCED2B1B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7B53FB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9EA19732-0E55-4C7C-948C-DF0771A7B55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1" name="図 10">
            <a:hlinkClick r:id="rId6" action="ppaction://hlinksldjump"/>
            <a:extLst>
              <a:ext uri="{FF2B5EF4-FFF2-40B4-BE49-F238E27FC236}">
                <a16:creationId xmlns:a16="http://schemas.microsoft.com/office/drawing/2014/main" id="{E7FB2A53-CB30-E9CE-9CC6-89971B7E8F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92491" y="6125759"/>
            <a:ext cx="1347333" cy="621846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F09EF890-82F4-C5D9-D6C0-C0216E5C794E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r="15159"/>
          <a:stretch>
            <a:fillRect/>
          </a:stretch>
        </p:blipFill>
        <p:spPr>
          <a:xfrm>
            <a:off x="632402" y="4838909"/>
            <a:ext cx="8150640" cy="1151650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3D4A35B8-FE6B-BC87-9FCA-FECB38DC08C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46725" y="1480184"/>
            <a:ext cx="2462997" cy="2865368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DB31694A-EBD2-D90C-0C87-A297B660E04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15092" y="1474087"/>
            <a:ext cx="2462997" cy="2871465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46D1BA45-D869-3109-C516-DA8ED313B58B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b="49906"/>
          <a:stretch>
            <a:fillRect/>
          </a:stretch>
        </p:blipFill>
        <p:spPr>
          <a:xfrm>
            <a:off x="447274" y="704886"/>
            <a:ext cx="8449056" cy="52447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7" name="インク 16">
                <a:extLst>
                  <a:ext uri="{FF2B5EF4-FFF2-40B4-BE49-F238E27FC236}">
                    <a16:creationId xmlns:a16="http://schemas.microsoft.com/office/drawing/2014/main" id="{650F09CD-DB4E-89FB-988B-35ADF3CCCE39}"/>
                  </a:ext>
                </a:extLst>
              </p14:cNvPr>
              <p14:cNvContentPartPr/>
              <p14:nvPr/>
            </p14:nvContentPartPr>
            <p14:xfrm>
              <a:off x="4634732" y="1229359"/>
              <a:ext cx="1300244" cy="1121146"/>
            </p14:xfrm>
          </p:contentPart>
        </mc:Choice>
        <mc:Fallback xmlns="">
          <p:pic>
            <p:nvPicPr>
              <p:cNvPr id="17" name="インク 16">
                <a:extLst>
                  <a:ext uri="{FF2B5EF4-FFF2-40B4-BE49-F238E27FC236}">
                    <a16:creationId xmlns:a16="http://schemas.microsoft.com/office/drawing/2014/main" id="{650F09CD-DB4E-89FB-988B-35ADF3CCCE3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598744" y="1193367"/>
                <a:ext cx="1371860" cy="119277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28055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804AC-AC07-4E70-D34C-964EFD4F0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34D97868-01D0-BAD3-0C57-DA4B7ACE96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4735B1A8-8303-DD12-8544-F42FB2F218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2491" y="1037594"/>
            <a:ext cx="4359018" cy="1042506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F4A7350F-B9CC-73C8-A87B-991E819E27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2491" y="2192515"/>
            <a:ext cx="4359018" cy="1048603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A7998B51-8E7F-8D86-6B23-810A08E6F7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92491" y="3359630"/>
            <a:ext cx="4359018" cy="1042506"/>
          </a:xfrm>
          <a:prstGeom prst="rect">
            <a:avLst/>
          </a:prstGeom>
        </p:spPr>
      </p:pic>
      <p:sp>
        <p:nvSpPr>
          <p:cNvPr id="4" name="動作設定ボタン: 進む/次へ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D451178-D922-8313-4E0E-F884C9D28A1D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7" name="インク 6">
                <a:extLst>
                  <a:ext uri="{FF2B5EF4-FFF2-40B4-BE49-F238E27FC236}">
                    <a16:creationId xmlns:a16="http://schemas.microsoft.com/office/drawing/2014/main" id="{D024B34B-34B8-A3CE-8B06-202E11E70B30}"/>
                  </a:ext>
                </a:extLst>
              </p14:cNvPr>
              <p14:cNvContentPartPr/>
              <p14:nvPr/>
            </p14:nvContentPartPr>
            <p14:xfrm>
              <a:off x="1394804" y="2232387"/>
              <a:ext cx="1300244" cy="1121146"/>
            </p14:xfrm>
          </p:contentPart>
        </mc:Choice>
        <mc:Fallback xmlns="">
          <p:pic>
            <p:nvPicPr>
              <p:cNvPr id="7" name="インク 6">
                <a:extLst>
                  <a:ext uri="{FF2B5EF4-FFF2-40B4-BE49-F238E27FC236}">
                    <a16:creationId xmlns:a16="http://schemas.microsoft.com/office/drawing/2014/main" id="{D024B34B-34B8-A3CE-8B06-202E11E70B3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358816" y="2196395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9" name="図 8">
            <a:extLst>
              <a:ext uri="{FF2B5EF4-FFF2-40B4-BE49-F238E27FC236}">
                <a16:creationId xmlns:a16="http://schemas.microsoft.com/office/drawing/2014/main" id="{FB4BFB5E-574F-1C42-C610-72464AFB296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b="56634"/>
          <a:stretch>
            <a:fillRect/>
          </a:stretch>
        </p:blipFill>
        <p:spPr>
          <a:xfrm>
            <a:off x="202692" y="479850"/>
            <a:ext cx="8738616" cy="450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635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6E6998-4409-F0D0-7218-C322E9135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C4FB378F-E5DB-E044-3164-0EBD064E0F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D90127BA-968F-EA1B-3486-FAFDB82C4511}"/>
              </a:ext>
            </a:extLst>
          </p:cNvPr>
          <p:cNvSpPr/>
          <p:nvPr/>
        </p:nvSpPr>
        <p:spPr>
          <a:xfrm>
            <a:off x="626424" y="4655998"/>
            <a:ext cx="8137093" cy="1042506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" name="図 6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D930F03-30A1-2350-897C-EFC90B5EE734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9999" y="3880883"/>
            <a:ext cx="1264805" cy="888872"/>
          </a:xfrm>
          <a:prstGeom prst="rect">
            <a:avLst/>
          </a:prstGeom>
        </p:spPr>
      </p:pic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7E2D5D7D-718F-A812-46E8-894C7FC2A9C0}"/>
              </a:ext>
            </a:extLst>
          </p:cNvPr>
          <p:cNvGrpSpPr/>
          <p:nvPr/>
        </p:nvGrpSpPr>
        <p:grpSpPr>
          <a:xfrm>
            <a:off x="3870104" y="6252542"/>
            <a:ext cx="3363413" cy="459862"/>
            <a:chOff x="3870104" y="6252542"/>
            <a:chExt cx="3363413" cy="459862"/>
          </a:xfrm>
        </p:grpSpPr>
        <p:sp>
          <p:nvSpPr>
            <p:cNvPr id="12" name="吹き出し: 角を丸めた四角形 11">
              <a:extLst>
                <a:ext uri="{FF2B5EF4-FFF2-40B4-BE49-F238E27FC236}">
                  <a16:creationId xmlns:a16="http://schemas.microsoft.com/office/drawing/2014/main" id="{3DB0F89C-71BA-F50C-C9DA-C42283F52315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7B53FB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148FEF69-E77B-DF61-8F6A-7053F1D4358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4" name="図 13">
            <a:hlinkClick r:id="rId6" action="ppaction://hlinksldjump"/>
            <a:extLst>
              <a:ext uri="{FF2B5EF4-FFF2-40B4-BE49-F238E27FC236}">
                <a16:creationId xmlns:a16="http://schemas.microsoft.com/office/drawing/2014/main" id="{0DC6FD2A-9258-71A4-511B-0A290023DE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64465" y="6136163"/>
            <a:ext cx="1347333" cy="621846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E3235721-FA86-24EF-D6F1-3EAA12C94A13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t="27620" r="37401"/>
          <a:stretch>
            <a:fillRect/>
          </a:stretch>
        </p:blipFill>
        <p:spPr>
          <a:xfrm>
            <a:off x="773626" y="4708101"/>
            <a:ext cx="7867401" cy="888872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7E3B13D7-C03B-993F-73C5-6F38B335C39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92491" y="1037594"/>
            <a:ext cx="4359018" cy="1042506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5A56E26-17A7-CC75-E016-1985CDEE8A1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92491" y="2192515"/>
            <a:ext cx="4359018" cy="1048603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665AB725-6621-A037-D1EB-B63AFF454A9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392491" y="3359630"/>
            <a:ext cx="4359018" cy="104250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8" name="インク 17">
                <a:extLst>
                  <a:ext uri="{FF2B5EF4-FFF2-40B4-BE49-F238E27FC236}">
                    <a16:creationId xmlns:a16="http://schemas.microsoft.com/office/drawing/2014/main" id="{5FA70F02-F723-EBC5-2B55-A25C36BFFF28}"/>
                  </a:ext>
                </a:extLst>
              </p14:cNvPr>
              <p14:cNvContentPartPr/>
              <p14:nvPr/>
            </p14:nvContentPartPr>
            <p14:xfrm>
              <a:off x="1394804" y="2232387"/>
              <a:ext cx="1300244" cy="1121146"/>
            </p14:xfrm>
          </p:contentPart>
        </mc:Choice>
        <mc:Fallback xmlns="">
          <p:pic>
            <p:nvPicPr>
              <p:cNvPr id="18" name="インク 17">
                <a:extLst>
                  <a:ext uri="{FF2B5EF4-FFF2-40B4-BE49-F238E27FC236}">
                    <a16:creationId xmlns:a16="http://schemas.microsoft.com/office/drawing/2014/main" id="{5FA70F02-F723-EBC5-2B55-A25C36BFFF28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358816" y="2196395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19" name="図 18">
            <a:extLst>
              <a:ext uri="{FF2B5EF4-FFF2-40B4-BE49-F238E27FC236}">
                <a16:creationId xmlns:a16="http://schemas.microsoft.com/office/drawing/2014/main" id="{0AFDDF87-F673-25FE-526D-609B793FA4F8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 b="56634"/>
          <a:stretch>
            <a:fillRect/>
          </a:stretch>
        </p:blipFill>
        <p:spPr>
          <a:xfrm>
            <a:off x="202692" y="479850"/>
            <a:ext cx="8738616" cy="450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293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632AE-CB6D-6CBD-CFA2-9B4EE24C7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AD5AC6D8-6DC4-2C6F-87A4-8E51014A8A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9F25AC1F-660B-6D09-19C5-2BD63D5F63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4219" y="1737357"/>
            <a:ext cx="2462997" cy="2865368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AAC0D120-2762-A534-891C-7148861C18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5390" y="1737357"/>
            <a:ext cx="2462997" cy="2871465"/>
          </a:xfrm>
          <a:prstGeom prst="rect">
            <a:avLst/>
          </a:prstGeom>
        </p:spPr>
      </p:pic>
      <p:sp>
        <p:nvSpPr>
          <p:cNvPr id="3" name="動作設定ボタン: 進む/次へ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5BB84F22-B955-C368-D180-746C13773276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インク 4">
                <a:extLst>
                  <a:ext uri="{FF2B5EF4-FFF2-40B4-BE49-F238E27FC236}">
                    <a16:creationId xmlns:a16="http://schemas.microsoft.com/office/drawing/2014/main" id="{5EA4914C-77DD-C0CD-C2B3-72F28A8C7770}"/>
                  </a:ext>
                </a:extLst>
              </p14:cNvPr>
              <p14:cNvContentPartPr/>
              <p14:nvPr/>
            </p14:nvContentPartPr>
            <p14:xfrm>
              <a:off x="4572000" y="1447260"/>
              <a:ext cx="1300244" cy="1121146"/>
            </p14:xfrm>
          </p:contentPart>
        </mc:Choice>
        <mc:Fallback xmlns="">
          <p:pic>
            <p:nvPicPr>
              <p:cNvPr id="5" name="インク 4">
                <a:extLst>
                  <a:ext uri="{FF2B5EF4-FFF2-40B4-BE49-F238E27FC236}">
                    <a16:creationId xmlns:a16="http://schemas.microsoft.com/office/drawing/2014/main" id="{5EA4914C-77DD-C0CD-C2B3-72F28A8C7770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536012" y="1411268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10" name="図 9">
            <a:extLst>
              <a:ext uri="{FF2B5EF4-FFF2-40B4-BE49-F238E27FC236}">
                <a16:creationId xmlns:a16="http://schemas.microsoft.com/office/drawing/2014/main" id="{60FE2ECE-ED89-036D-9B55-56A3C6A70226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t="27190" r="40377"/>
          <a:stretch>
            <a:fillRect/>
          </a:stretch>
        </p:blipFill>
        <p:spPr>
          <a:xfrm>
            <a:off x="406582" y="704886"/>
            <a:ext cx="8349024" cy="598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50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3" grpId="1" animBg="1"/>
      <p:bldP spid="3" grpId="2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28</Words>
  <Application>Microsoft Office PowerPoint</Application>
  <PresentationFormat>画面に合わせる (4:3)</PresentationFormat>
  <Paragraphs>25</Paragraphs>
  <Slides>24</Slides>
  <Notes>23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30" baseType="lpstr">
      <vt:lpstr>HG丸ｺﾞｼｯｸM-PRO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森　麻耶</cp:lastModifiedBy>
  <cp:revision>2</cp:revision>
  <dcterms:created xsi:type="dcterms:W3CDTF">2026-07-03T01:43:26Z</dcterms:created>
  <dcterms:modified xsi:type="dcterms:W3CDTF">2026-07-03T01:43:41Z</dcterms:modified>
</cp:coreProperties>
</file>