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ink/ink2.xml" ContentType="application/inkml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ink/ink4.xml" ContentType="application/inkml+xml"/>
  <Override PartName="/ppt/notesSlides/notesSlide8.xml" ContentType="application/vnd.openxmlformats-officedocument.presentationml.notesSlide+xml"/>
  <Override PartName="/ppt/ink/ink5.xml" ContentType="application/inkml+xml"/>
  <Override PartName="/ppt/notesSlides/notesSlide9.xml" ContentType="application/vnd.openxmlformats-officedocument.presentationml.notesSlide+xml"/>
  <Override PartName="/ppt/ink/ink6.xml" ContentType="application/inkml+xml"/>
  <Override PartName="/ppt/notesSlides/notesSlide10.xml" ContentType="application/vnd.openxmlformats-officedocument.presentationml.notesSlide+xml"/>
  <Override PartName="/ppt/ink/ink7.xml" ContentType="application/inkml+xml"/>
  <Override PartName="/ppt/notesSlides/notesSlide11.xml" ContentType="application/vnd.openxmlformats-officedocument.presentationml.notesSlide+xml"/>
  <Override PartName="/ppt/ink/ink8.xml" ContentType="application/inkml+xml"/>
  <Override PartName="/ppt/notesSlides/notesSlide12.xml" ContentType="application/vnd.openxmlformats-officedocument.presentationml.notesSlide+xml"/>
  <Override PartName="/ppt/ink/ink9.xml" ContentType="application/inkml+xml"/>
  <Override PartName="/ppt/notesSlides/notesSlide13.xml" ContentType="application/vnd.openxmlformats-officedocument.presentationml.notesSlide+xml"/>
  <Override PartName="/ppt/ink/ink10.xml" ContentType="application/inkml+xml"/>
  <Override PartName="/ppt/notesSlides/notesSlide14.xml" ContentType="application/vnd.openxmlformats-officedocument.presentationml.notesSlide+xml"/>
  <Override PartName="/ppt/ink/ink11.xml" ContentType="application/inkml+xml"/>
  <Override PartName="/ppt/notesSlides/notesSlide15.xml" ContentType="application/vnd.openxmlformats-officedocument.presentationml.notesSlide+xml"/>
  <Override PartName="/ppt/ink/ink12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13.xml" ContentType="application/inkml+xml"/>
  <Override PartName="/ppt/notesSlides/notesSlide18.xml" ContentType="application/vnd.openxmlformats-officedocument.presentationml.notesSlide+xml"/>
  <Override PartName="/ppt/ink/ink14.xml" ContentType="application/inkml+xml"/>
  <Override PartName="/ppt/ink/ink15.xml" ContentType="application/inkml+xml"/>
  <Override PartName="/ppt/notesSlides/notesSlide19.xml" ContentType="application/vnd.openxmlformats-officedocument.presentationml.notesSlide+xml"/>
  <Override PartName="/ppt/ink/ink16.xml" ContentType="application/inkml+xml"/>
  <Override PartName="/ppt/notesSlides/notesSlide20.xml" ContentType="application/vnd.openxmlformats-officedocument.presentationml.notesSlide+xml"/>
  <Override PartName="/ppt/ink/ink17.xml" ContentType="application/inkml+xml"/>
  <Override PartName="/ppt/notesSlides/notesSlide21.xml" ContentType="application/vnd.openxmlformats-officedocument.presentationml.notesSlide+xml"/>
  <Override PartName="/ppt/ink/ink18.xml" ContentType="application/inkml+xml"/>
  <Override PartName="/ppt/notesSlides/notesSlide22.xml" ContentType="application/vnd.openxmlformats-officedocument.presentationml.notesSlide+xml"/>
  <Override PartName="/ppt/ink/ink19.xml" ContentType="application/inkml+xml"/>
  <Override PartName="/ppt/notesSlides/notesSlide23.xml" ContentType="application/vnd.openxmlformats-officedocument.presentationml.notesSlide+xml"/>
  <Override PartName="/ppt/ink/ink20.xml" ContentType="application/inkml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70" r:id="rId2"/>
    <p:sldId id="342" r:id="rId3"/>
    <p:sldId id="377" r:id="rId4"/>
    <p:sldId id="348" r:id="rId5"/>
    <p:sldId id="355" r:id="rId6"/>
    <p:sldId id="337" r:id="rId7"/>
    <p:sldId id="370" r:id="rId8"/>
    <p:sldId id="345" r:id="rId9"/>
    <p:sldId id="356" r:id="rId10"/>
    <p:sldId id="344" r:id="rId11"/>
    <p:sldId id="371" r:id="rId12"/>
    <p:sldId id="357" r:id="rId13"/>
    <p:sldId id="372" r:id="rId14"/>
    <p:sldId id="359" r:id="rId15"/>
    <p:sldId id="360" r:id="rId16"/>
    <p:sldId id="379" r:id="rId17"/>
    <p:sldId id="380" r:id="rId18"/>
    <p:sldId id="381" r:id="rId19"/>
    <p:sldId id="363" r:id="rId20"/>
    <p:sldId id="374" r:id="rId21"/>
    <p:sldId id="365" r:id="rId22"/>
    <p:sldId id="375" r:id="rId23"/>
    <p:sldId id="361" r:id="rId24"/>
    <p:sldId id="373" r:id="rId25"/>
    <p:sldId id="369" r:id="rId26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53FB"/>
    <a:srgbClr val="E6DEFE"/>
    <a:srgbClr val="DFC9FF"/>
    <a:srgbClr val="DFC9EF"/>
    <a:srgbClr val="F0E1FF"/>
    <a:srgbClr val="F9F3FF"/>
    <a:srgbClr val="E4C9FF"/>
    <a:srgbClr val="C489FF"/>
    <a:srgbClr val="FFFFBD"/>
    <a:srgbClr val="DAEF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8" autoAdjust="0"/>
    <p:restoredTop sz="74282" autoAdjust="0"/>
  </p:normalViewPr>
  <p:slideViewPr>
    <p:cSldViewPr snapToGrid="0">
      <p:cViewPr varScale="1">
        <p:scale>
          <a:sx n="78" d="100"/>
          <a:sy n="78" d="100"/>
        </p:scale>
        <p:origin x="300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8B342653-91B6-4A69-8DA0-E4BAA74292B7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8"/>
            <a:ext cx="2949787" cy="49869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C72699AD-2315-4C39-BD57-01973C26C3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767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6:56:22.40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2:09.96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18:18.38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3T00:12:59.4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23:52.3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3:24.9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21:30.79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3:47.87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22:32.44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4:42.1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20:03.52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7:09.9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5:20.09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01:33.43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39:06.90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05:53.38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0:08.44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13:17.91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7-02T06:41:35.03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7:15:15.88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1005 3114 24575,'-93'-1'-1638,"1"-3"0,-96-18-1,153 15 1154,-1-2-1,-46-17 1,57 16 112,-1-2 0,1 0-1,-38-27 1,35 18 208,1 0-1,1-2 1,2-1 0,0 0-1,1-2 1,2-1 0,0-1-1,2 0 1,1-2 0,2 0-1,0-1 1,2 0 0,2-1-1,1-1 1,-13-65 0,16 48 165,3-1 1,2 1 0,5-67-1,4 44 65,26-121 1,-14 123 101,3 1 1,3 1 0,3 1-1,65-117 1,-39 97-161,4 3 0,127-146 0,-71 109-1026,220-183-1,-230 225 504,2 5 0,204-108 0,-203 131 500,2 5 0,3 5-1,1 5 1,1 5 0,201-31-1,-203 50-123,192 1-1,-235 15 212,-1 3 0,1 2 0,-2 4 0,71 21 0,-107-23 48,0 0 0,-1 2 1,27 16-1,-38-18 34,-1 2 1,0-1-1,0 2 1,-2 0-1,21 23 1,-17-14-143,-2 1 0,0 0 1,-2 1-1,0 1 0,-2 1 1,-1 0-1,10 30 0,-9-15-12,-1 1-1,-3 1 1,-1 0-1,2 44 1,-8-43 1,-3 0 0,-1-1 0,-2 1 0,-2-1 0,-1 0 0,-27 82 0,10-59 0,-3-1 0,-3-2 0,-59 95 0,28-65 192,-5-4 0,-116 124 0,80-110 566,-170 130 1,189-172-759,-2-4 0,-2-3 0,-3-4 0,-167 65 0,201-94 245,-2-3 1,1-2 0,-62 7 0,98-20 260,0 0 0,-37-2-1,51-2-319,0 1 0,1-1 0,-1-1-1,0 1 1,0-1 0,1 0-1,-1 0 1,1-1 0,0 0-1,0 0 1,0-1 0,-7-5 0,6 3 96,-1-1 1,1 0 0,0-1 0,1 0-1,0 0 1,0 0 0,-7-15 0,7 10-58,1 0 1,0 0 0,1 0-1,-6-28 1,7 16-262,1 0 1,1 0-1,1 0 0,2 0 0,7-45 0,0 30-151,1 0-1,2 1 1,2 0-1,1 1 1,3 1-1,0 0 1,3 2-1,1 0 1,1 1-1,52-57 0,-34 48-250,2 3-1,1 1 0,1 3 0,52-32 0,-60 45 114,1 2 0,1 2 0,1 1 0,0 2 0,1 2 0,48-10 0,-72 20 333,0 1 0,0 1 0,0 1 0,0 0 0,1 1 0,31 4 0,-42-2 84,1 0 0,0 0 0,-1 1-1,1 0 1,-1 0 0,0 1 0,0-1 0,0 2 0,8 6-1,-7-5 101,-1 1-1,1 1 0,-1-1 0,-1 1 1,1 1-1,7 14 0,-7-10 104,0 0 0,-2 0 0,1 1 0,-2 0 0,0 0 0,-1 1 0,0-1 1,-1 1-1,0-1 0,-1 19 0,-2-19-209,-1 0 0,0-1-1,-1 1 1,0 0 0,-7 16 0,-6 10-6355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9CB2FCB-2C92-4211-832B-2D424B156B9F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FB57D6F-2FC5-472C-A0FB-51B2A3C1EC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38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1241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7D9DE-5842-AA3A-AB69-996A0C070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E870AD-B426-EADA-1A34-3E0B199A2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DE5A0E-1F9B-C8CB-E92A-A9CF2AACD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F75B68-EFB5-645A-48A1-D9C9FF24AA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131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19C3C-7D2B-D2B9-7347-2CD430046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C18651-E3CD-422A-4852-8A9F48247B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B70B6F-BC76-B6CB-F883-846B4FB474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9EC80B-00C4-16CC-8BC8-F2BAB57DB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313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FB39E-87D1-E832-1235-EF79823FA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894DF6-5E3D-3637-1DC8-43C5445524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8B35C0-01CD-95DC-79A1-DB3360FD0E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DE29F2-6EAA-105C-352B-CAA438515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39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396BA-274D-CD00-AF36-65502E644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F17948-4AA2-B199-9114-A1CCD16BEC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DFB128-3494-C2B6-44C8-61C6CEFECD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EBADD3-AE97-9EDD-7F22-74B5C8379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3328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C764-3C66-963D-52DE-402A9E4B5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393290-AFEB-F530-967B-1103CC517D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BC40DE-924B-1DCC-626B-1447A96E7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67ECB8-2A5E-68A3-A9EF-D0BF7FF359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036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C8476-C4BA-FA78-0EB6-98E629466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B6E3FF-E471-E258-95BB-5F01BB74B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9CAED23-B806-E195-0882-5296DAD6F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CDAB21-298E-61A6-4B62-368DF42582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5016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7554B-4CF6-FA4C-77A1-8BD46CB3E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409366-6A20-F1BA-C31F-0289F9CD0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96EFA6-C768-D4A6-2354-E3C195222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0C4293-03E7-F3E3-A569-6F495E935A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462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F062C-E88B-17D5-0CEE-4D8ED6599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C018B3-1811-C00C-5AEC-069459B789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984F04-2846-7C40-338C-1537BC7545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06FECD-0C8E-0EA0-4745-092055456E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4781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CA59D-B3AA-B7FC-3A57-E78B37545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3564778-6524-E65E-3DCF-236EC26573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D0E3B1-B564-CDAE-56EA-0B1189AD3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67B0FF-86A0-1726-1D80-1660887D5A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90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5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E01C6-09E2-F72D-6C46-5EF7CB754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43B19A8-A112-57BD-B5D9-749941E427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23F6B9A-CC15-746C-73E2-86996E424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69E9E8-3CFD-B609-36CE-4910AD2F58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2626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436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1171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8797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9351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853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98D13-D665-FA90-E26D-F6A4C2D91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3AA88D-27E4-A022-976B-612EB3C791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2C5830-7B2D-A50D-A20F-D69F4B0EBF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DFDD06-BC3F-C32E-BB51-16028915A9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600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1C4C9-7600-000F-4B12-244CDDA92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CAF816-F317-60DB-92B9-EB99C38127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9078411-0431-AC21-F52C-010C3C1B2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DF09D1-CE58-FC34-59A5-2C34858060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036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117FB-E987-8597-80FA-1A9A37032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050A35-FDDA-4D52-12D7-1D741B2FC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ADC054D-B495-A1C0-D051-8D4FBB3DA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18E41D-841F-C239-6A43-A952D36F7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53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99CC3-F679-8646-F610-0CF9C8EF0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30081B-5F71-C42B-D418-9778F8DBC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6ED319-32C0-30BA-6167-33EE09131D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endParaRPr kumimoji="1" lang="ja-JP" alt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EB6A1C-928D-E0B5-D5A4-E10C70A24B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8204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83646-98A1-384A-B5F7-929DD2D2D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9E0B189-C907-3342-E0DA-F28D91275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8D4E41-6FC6-C57B-5B34-DD58E3ADA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889ED5-569F-986E-4ABC-D776B6866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3470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DADFB-4FA2-DE45-306D-BCF275808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303708-55B8-D4D5-9438-7B6BECC4B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47C68A-81D5-B4FC-5E35-2102BE840E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2ADF56-2B1A-5A0C-F9F0-5BEB09F9F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471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22548-7128-B236-FB76-3B04674EB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3AE1DC-96AA-782D-D0C5-67F89A359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9DF97E-FD94-C577-9DFC-E62DB380F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9D4D0C-38DB-2D40-8E5A-6089A17E7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B57D6F-2FC5-472C-A0FB-51B2A3C1EC3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945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12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16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52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23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992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58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64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0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1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81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6DEFE"/>
            </a:gs>
            <a:gs pos="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749A-8604-440B-B1E1-B091B80D09D8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099C2-AB16-4CB3-92A0-F77B19858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63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image" Target="../media/image3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image" Target="../media/image32.emf"/><Relationship Id="rId3" Type="http://schemas.openxmlformats.org/officeDocument/2006/relationships/image" Target="../media/image31.png"/><Relationship Id="rId7" Type="http://schemas.openxmlformats.org/officeDocument/2006/relationships/image" Target="../media/image33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customXml" Target="../ink/ink8.xml"/><Relationship Id="rId5" Type="http://schemas.openxmlformats.org/officeDocument/2006/relationships/image" Target="../media/image17.emf"/><Relationship Id="rId10" Type="http://schemas.openxmlformats.org/officeDocument/2006/relationships/image" Target="../media/image12.png"/><Relationship Id="rId4" Type="http://schemas.openxmlformats.org/officeDocument/2006/relationships/image" Target="../media/image16.png"/><Relationship Id="rId9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5.png"/><Relationship Id="rId7" Type="http://schemas.openxmlformats.org/officeDocument/2006/relationships/customXml" Target="../ink/ink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39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14.png"/><Relationship Id="rId3" Type="http://schemas.openxmlformats.org/officeDocument/2006/relationships/image" Target="../media/image35.png"/><Relationship Id="rId7" Type="http://schemas.openxmlformats.org/officeDocument/2006/relationships/slide" Target="slide14.xml"/><Relationship Id="rId12" Type="http://schemas.openxmlformats.org/officeDocument/2006/relationships/customXml" Target="../ink/ink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11" Type="http://schemas.openxmlformats.org/officeDocument/2006/relationships/image" Target="../media/image38.png"/><Relationship Id="rId5" Type="http://schemas.openxmlformats.org/officeDocument/2006/relationships/image" Target="../media/image40.emf"/><Relationship Id="rId10" Type="http://schemas.openxmlformats.org/officeDocument/2006/relationships/image" Target="../media/image37.png"/><Relationship Id="rId4" Type="http://schemas.openxmlformats.org/officeDocument/2006/relationships/image" Target="../media/image16.png"/><Relationship Id="rId9" Type="http://schemas.openxmlformats.org/officeDocument/2006/relationships/image" Target="../media/image36.png"/><Relationship Id="rId14" Type="http://schemas.openxmlformats.org/officeDocument/2006/relationships/image" Target="../media/image39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image" Target="../media/image1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1.xml"/><Relationship Id="rId5" Type="http://schemas.openxmlformats.org/officeDocument/2006/relationships/image" Target="../media/image42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13" Type="http://schemas.openxmlformats.org/officeDocument/2006/relationships/customXml" Target="../ink/ink12.xml"/><Relationship Id="rId3" Type="http://schemas.openxmlformats.org/officeDocument/2006/relationships/image" Target="../media/image16.png"/><Relationship Id="rId7" Type="http://schemas.openxmlformats.org/officeDocument/2006/relationships/image" Target="../media/image4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11" Type="http://schemas.openxmlformats.org/officeDocument/2006/relationships/image" Target="../media/image11.png"/><Relationship Id="rId5" Type="http://schemas.openxmlformats.org/officeDocument/2006/relationships/image" Target="../media/image44.png"/><Relationship Id="rId15" Type="http://schemas.openxmlformats.org/officeDocument/2006/relationships/image" Target="../media/image43.emf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emf"/><Relationship Id="rId1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image" Target="../media/image49.png"/><Relationship Id="rId7" Type="http://schemas.openxmlformats.org/officeDocument/2006/relationships/image" Target="../media/image5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slide" Target="slide23.xml"/><Relationship Id="rId4" Type="http://schemas.openxmlformats.org/officeDocument/2006/relationships/image" Target="../media/image17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3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3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Relationship Id="rId9" Type="http://schemas.openxmlformats.org/officeDocument/2006/relationships/image" Target="../media/image57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14.png"/><Relationship Id="rId3" Type="http://schemas.openxmlformats.org/officeDocument/2006/relationships/image" Target="../media/image16.png"/><Relationship Id="rId7" Type="http://schemas.openxmlformats.org/officeDocument/2006/relationships/slide" Target="slide19.xml"/><Relationship Id="rId12" Type="http://schemas.openxmlformats.org/officeDocument/2006/relationships/customXml" Target="../ink/ink1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emf"/><Relationship Id="rId11" Type="http://schemas.openxmlformats.org/officeDocument/2006/relationships/image" Target="../media/image55.png"/><Relationship Id="rId5" Type="http://schemas.openxmlformats.org/officeDocument/2006/relationships/image" Target="../media/image56.png"/><Relationship Id="rId10" Type="http://schemas.openxmlformats.org/officeDocument/2006/relationships/image" Target="../media/image54.png"/><Relationship Id="rId4" Type="http://schemas.openxmlformats.org/officeDocument/2006/relationships/image" Target="../media/image58.emf"/><Relationship Id="rId9" Type="http://schemas.openxmlformats.org/officeDocument/2006/relationships/image" Target="../media/image53.png"/><Relationship Id="rId14" Type="http://schemas.openxmlformats.org/officeDocument/2006/relationships/image" Target="../media/image5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5.xml"/><Relationship Id="rId5" Type="http://schemas.openxmlformats.org/officeDocument/2006/relationships/image" Target="../media/image61.emf"/><Relationship Id="rId4" Type="http://schemas.openxmlformats.org/officeDocument/2006/relationships/image" Target="../media/image6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4.png"/><Relationship Id="rId3" Type="http://schemas.openxmlformats.org/officeDocument/2006/relationships/image" Target="../media/image60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customXml" Target="../ink/ink16.xml"/><Relationship Id="rId5" Type="http://schemas.openxmlformats.org/officeDocument/2006/relationships/image" Target="../media/image17.emf"/><Relationship Id="rId10" Type="http://schemas.openxmlformats.org/officeDocument/2006/relationships/image" Target="../media/image61.emf"/><Relationship Id="rId4" Type="http://schemas.openxmlformats.org/officeDocument/2006/relationships/image" Target="../media/image16.png"/><Relationship Id="rId9" Type="http://schemas.openxmlformats.org/officeDocument/2006/relationships/image" Target="../media/image12.png"/><Relationship Id="rId14" Type="http://schemas.openxmlformats.org/officeDocument/2006/relationships/image" Target="../media/image63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emf"/><Relationship Id="rId3" Type="http://schemas.openxmlformats.org/officeDocument/2006/relationships/image" Target="../media/image64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7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6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image" Target="../media/image67.emf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3.xml"/><Relationship Id="rId11" Type="http://schemas.openxmlformats.org/officeDocument/2006/relationships/customXml" Target="../ink/ink18.xml"/><Relationship Id="rId5" Type="http://schemas.openxmlformats.org/officeDocument/2006/relationships/image" Target="../media/image17.emf"/><Relationship Id="rId10" Type="http://schemas.openxmlformats.org/officeDocument/2006/relationships/image" Target="../media/image66.png"/><Relationship Id="rId4" Type="http://schemas.openxmlformats.org/officeDocument/2006/relationships/image" Target="../media/image16.png"/><Relationship Id="rId9" Type="http://schemas.openxmlformats.org/officeDocument/2006/relationships/image" Target="../media/image64.png"/><Relationship Id="rId14" Type="http://schemas.openxmlformats.org/officeDocument/2006/relationships/image" Target="../media/image6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1.png"/><Relationship Id="rId7" Type="http://schemas.openxmlformats.org/officeDocument/2006/relationships/customXml" Target="../ink/ink19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emf"/><Relationship Id="rId5" Type="http://schemas.openxmlformats.org/officeDocument/2006/relationships/image" Target="../media/image73.png"/><Relationship Id="rId4" Type="http://schemas.openxmlformats.org/officeDocument/2006/relationships/image" Target="../media/image72.png"/><Relationship Id="rId9" Type="http://schemas.openxmlformats.org/officeDocument/2006/relationships/image" Target="../media/image7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16.png"/><Relationship Id="rId7" Type="http://schemas.openxmlformats.org/officeDocument/2006/relationships/image" Target="../media/image7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11" Type="http://schemas.openxmlformats.org/officeDocument/2006/relationships/image" Target="../media/image14.png"/><Relationship Id="rId5" Type="http://schemas.openxmlformats.org/officeDocument/2006/relationships/image" Target="../media/image75.png"/><Relationship Id="rId10" Type="http://schemas.openxmlformats.org/officeDocument/2006/relationships/customXml" Target="../ink/ink20.xml"/><Relationship Id="rId4" Type="http://schemas.openxmlformats.org/officeDocument/2006/relationships/image" Target="../media/image76.emf"/><Relationship Id="rId9" Type="http://schemas.openxmlformats.org/officeDocument/2006/relationships/image" Target="../media/image7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emf"/><Relationship Id="rId5" Type="http://schemas.openxmlformats.org/officeDocument/2006/relationships/image" Target="../media/image79.emf"/><Relationship Id="rId4" Type="http://schemas.openxmlformats.org/officeDocument/2006/relationships/image" Target="../media/image7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13" Type="http://schemas.openxmlformats.org/officeDocument/2006/relationships/image" Target="../media/image15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customXml" Target="../ink/ink2.xml"/><Relationship Id="rId5" Type="http://schemas.openxmlformats.org/officeDocument/2006/relationships/image" Target="../media/image17.emf"/><Relationship Id="rId10" Type="http://schemas.openxmlformats.org/officeDocument/2006/relationships/image" Target="../media/image12.png"/><Relationship Id="rId4" Type="http://schemas.openxmlformats.org/officeDocument/2006/relationships/image" Target="../media/image13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0.png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13" Type="http://schemas.openxmlformats.org/officeDocument/2006/relationships/customXml" Target="../ink/ink4.xml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image" Target="../media/image21.png"/><Relationship Id="rId5" Type="http://schemas.openxmlformats.org/officeDocument/2006/relationships/image" Target="../media/image17.emf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24.emf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.xml"/><Relationship Id="rId5" Type="http://schemas.openxmlformats.org/officeDocument/2006/relationships/image" Target="../media/image27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13" Type="http://schemas.openxmlformats.org/officeDocument/2006/relationships/image" Target="../media/image28.emf"/><Relationship Id="rId3" Type="http://schemas.openxmlformats.org/officeDocument/2006/relationships/image" Target="../media/image16.png"/><Relationship Id="rId7" Type="http://schemas.openxmlformats.org/officeDocument/2006/relationships/image" Target="../media/image2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customXml" Target="../ink/ink6.xml"/><Relationship Id="rId5" Type="http://schemas.openxmlformats.org/officeDocument/2006/relationships/image" Target="../media/image17.emf"/><Relationship Id="rId10" Type="http://schemas.openxmlformats.org/officeDocument/2006/relationships/image" Target="../media/image12.png"/><Relationship Id="rId4" Type="http://schemas.openxmlformats.org/officeDocument/2006/relationships/image" Target="../media/image27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A51E262-EAFA-2018-8899-D46DDACE529A}"/>
              </a:ext>
            </a:extLst>
          </p:cNvPr>
          <p:cNvGrpSpPr/>
          <p:nvPr/>
        </p:nvGrpSpPr>
        <p:grpSpPr>
          <a:xfrm>
            <a:off x="2845368" y="222165"/>
            <a:ext cx="3764051" cy="1280160"/>
            <a:chOff x="1411840" y="527543"/>
            <a:chExt cx="3764051" cy="1280160"/>
          </a:xfrm>
          <a:gradFill>
            <a:gsLst>
              <a:gs pos="100000">
                <a:srgbClr val="E4C9FF"/>
              </a:gs>
              <a:gs pos="0">
                <a:schemeClr val="bg1"/>
              </a:gs>
              <a:gs pos="26000">
                <a:schemeClr val="bg1"/>
              </a:gs>
            </a:gsLst>
            <a:lin ang="5400000" scaled="1"/>
          </a:gradFill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7AA64C89-DBF8-2397-CC07-FA722A73F279}"/>
                </a:ext>
              </a:extLst>
            </p:cNvPr>
            <p:cNvSpPr/>
            <p:nvPr/>
          </p:nvSpPr>
          <p:spPr>
            <a:xfrm>
              <a:off x="1411840" y="527543"/>
              <a:ext cx="3764051" cy="1280160"/>
            </a:xfrm>
            <a:prstGeom prst="roundRect">
              <a:avLst/>
            </a:prstGeom>
            <a:grpFill/>
            <a:ln w="60325">
              <a:solidFill>
                <a:srgbClr val="C489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F4DFE5E4-03F9-982D-1D19-CB393EFB5B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0979" r="19153" b="33105"/>
            <a:stretch/>
          </p:blipFill>
          <p:spPr>
            <a:xfrm>
              <a:off x="1737494" y="618984"/>
              <a:ext cx="3293998" cy="115546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E2D0EC-7A97-B980-4EF4-BD1B0CDF1460}"/>
              </a:ext>
            </a:extLst>
          </p:cNvPr>
          <p:cNvSpPr txBox="1"/>
          <p:nvPr/>
        </p:nvSpPr>
        <p:spPr>
          <a:xfrm>
            <a:off x="4920965" y="3424486"/>
            <a:ext cx="3376908" cy="115131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E4C9FF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9FB5290-AED1-8F11-BA9B-43AD42D02B3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4099" b="27973"/>
          <a:stretch/>
        </p:blipFill>
        <p:spPr>
          <a:xfrm>
            <a:off x="3194632" y="6170817"/>
            <a:ext cx="2754736" cy="570805"/>
          </a:xfrm>
          <a:prstGeom prst="rect">
            <a:avLst/>
          </a:prstGeom>
        </p:spPr>
      </p:pic>
      <p:sp>
        <p:nvSpPr>
          <p:cNvPr id="8" name="動作設定ボタン: 進む/次へ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D084185-7A33-4914-D5BF-AD1EAE15E9D7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B3385C0-AC5B-BE90-93D0-A35370470C9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6744" b="20979"/>
          <a:stretch/>
        </p:blipFill>
        <p:spPr>
          <a:xfrm>
            <a:off x="313996" y="622594"/>
            <a:ext cx="2386973" cy="469669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0F0FF8E-2FB2-2C89-95C0-AC733EBEE87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6695"/>
          <a:stretch/>
        </p:blipFill>
        <p:spPr>
          <a:xfrm>
            <a:off x="6571667" y="176319"/>
            <a:ext cx="2472503" cy="81387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E717E46-B38A-D3D8-A515-A94AA1B4AF8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445" t="-1" r="76297" b="52029"/>
          <a:stretch/>
        </p:blipFill>
        <p:spPr>
          <a:xfrm>
            <a:off x="5171807" y="3647829"/>
            <a:ext cx="2985739" cy="64664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E7A2469-DD95-2C0B-AA8C-CE72932E2A2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" r="73816" b="5180"/>
          <a:stretch>
            <a:fillRect/>
          </a:stretch>
        </p:blipFill>
        <p:spPr>
          <a:xfrm>
            <a:off x="6609419" y="1055182"/>
            <a:ext cx="2394273" cy="2833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AB2E942-1865-501B-F7DC-2E60391E6623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2266" y="1787278"/>
            <a:ext cx="2892439" cy="4098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79627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632AE-CB6D-6CBD-CFA2-9B4EE24C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AD5AC6D8-6DC4-2C6F-87A4-8E51014A8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F25AC1F-660B-6D09-19C5-2BD63D5F6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0144" y="1395272"/>
            <a:ext cx="2462997" cy="28653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AC0D120-2762-A534-891C-7148861C18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0860" y="1395272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インク 1">
                <a:extLst>
                  <a:ext uri="{FF2B5EF4-FFF2-40B4-BE49-F238E27FC236}">
                    <a16:creationId xmlns:a16="http://schemas.microsoft.com/office/drawing/2014/main" id="{E5C7BC2E-3FF2-48F5-D701-5EA1633EA219}"/>
                  </a:ext>
                </a:extLst>
              </p14:cNvPr>
              <p14:cNvContentPartPr/>
              <p14:nvPr/>
            </p14:nvContentPartPr>
            <p14:xfrm>
              <a:off x="609631" y="1573935"/>
              <a:ext cx="1300244" cy="1121146"/>
            </p14:xfrm>
          </p:contentPart>
        </mc:Choice>
        <mc:Fallback xmlns="">
          <p:pic>
            <p:nvPicPr>
              <p:cNvPr id="2" name="インク 1">
                <a:extLst>
                  <a:ext uri="{FF2B5EF4-FFF2-40B4-BE49-F238E27FC236}">
                    <a16:creationId xmlns:a16="http://schemas.microsoft.com/office/drawing/2014/main" id="{E5C7BC2E-3FF2-48F5-D701-5EA1633EA21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73643" y="1537943"/>
                <a:ext cx="1371860" cy="119277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29CF7119-29ED-CCD0-3EBE-1FF84958BB20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64C03B1-0DAD-6C3C-4E6D-618F9DDBDCB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b="51022"/>
          <a:stretch>
            <a:fillRect/>
          </a:stretch>
        </p:blipFill>
        <p:spPr>
          <a:xfrm>
            <a:off x="247506" y="704886"/>
            <a:ext cx="8896494" cy="51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50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C8DD9-8AE8-9297-D69C-2C70F6CFA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8BD1ECC-AE0D-A8B7-76A9-1B914D227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9A22424-38EB-14AB-A693-FCF0CF7B1BD1}"/>
              </a:ext>
            </a:extLst>
          </p:cNvPr>
          <p:cNvSpPr/>
          <p:nvPr/>
        </p:nvSpPr>
        <p:spPr>
          <a:xfrm>
            <a:off x="280171" y="4956374"/>
            <a:ext cx="8521950" cy="1066210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6A7D787-C9AE-5C9A-745A-3ED82C6FD65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988" y="4116930"/>
            <a:ext cx="1264805" cy="888872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F2A0A1F-55B0-2B62-141C-FEF184E896CC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9AAF78CD-D08B-5BE2-8D62-77CBEDE5AD52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C402A428-0751-0501-7E4C-427ED71983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6" action="ppaction://hlinksldjump"/>
            <a:extLst>
              <a:ext uri="{FF2B5EF4-FFF2-40B4-BE49-F238E27FC236}">
                <a16:creationId xmlns:a16="http://schemas.microsoft.com/office/drawing/2014/main" id="{DF1D9172-07E4-30E4-CA56-ECF0A5EA74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9824" y="6155147"/>
            <a:ext cx="1347333" cy="62184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31C2608-E07F-B8D7-3B2D-AB54452D35B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597" t="1" r="42488" b="-4565"/>
          <a:stretch>
            <a:fillRect/>
          </a:stretch>
        </p:blipFill>
        <p:spPr>
          <a:xfrm>
            <a:off x="440735" y="5001905"/>
            <a:ext cx="8285266" cy="99986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680AB7B-D461-C960-94DD-80B87ABDF8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00144" y="1395272"/>
            <a:ext cx="2462997" cy="286536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8E28818-A870-01B5-6846-E1BEB3C969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80860" y="1395272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9B0FDDD3-3DA2-F86D-03DF-9E67B8AC8AB4}"/>
                  </a:ext>
                </a:extLst>
              </p14:cNvPr>
              <p14:cNvContentPartPr/>
              <p14:nvPr/>
            </p14:nvContentPartPr>
            <p14:xfrm>
              <a:off x="609631" y="1573935"/>
              <a:ext cx="1300244" cy="1121146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9B0FDDD3-3DA2-F86D-03DF-9E67B8AC8AB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73643" y="153794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図 16">
            <a:extLst>
              <a:ext uri="{FF2B5EF4-FFF2-40B4-BE49-F238E27FC236}">
                <a16:creationId xmlns:a16="http://schemas.microsoft.com/office/drawing/2014/main" id="{1E96363B-5B7C-AF96-E39E-7C5FD7C3C9A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b="51022"/>
          <a:stretch>
            <a:fillRect/>
          </a:stretch>
        </p:blipFill>
        <p:spPr>
          <a:xfrm>
            <a:off x="247506" y="704886"/>
            <a:ext cx="8896494" cy="51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48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4304B-C692-974E-E65F-0B351FE21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7E5206B-83E3-CF03-949A-3BB94A30C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54B612E-7204-74C1-958C-B2B1E4920F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9443" y="3838013"/>
            <a:ext cx="4365114" cy="104250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6827656D-4E3B-639F-01B6-C36FC65585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443" y="2568338"/>
            <a:ext cx="4365114" cy="104860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27D617D-9F7B-0239-0890-D4C7AB56F4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9443" y="1304760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" name="インク 2">
                <a:extLst>
                  <a:ext uri="{FF2B5EF4-FFF2-40B4-BE49-F238E27FC236}">
                    <a16:creationId xmlns:a16="http://schemas.microsoft.com/office/drawing/2014/main" id="{E8FAC4BA-72D3-DC52-EE13-C88C162C21AC}"/>
                  </a:ext>
                </a:extLst>
              </p14:cNvPr>
              <p14:cNvContentPartPr/>
              <p14:nvPr/>
            </p14:nvContentPartPr>
            <p14:xfrm>
              <a:off x="1341157" y="1371693"/>
              <a:ext cx="1300244" cy="1121146"/>
            </p14:xfrm>
          </p:contentPart>
        </mc:Choice>
        <mc:Fallback xmlns="">
          <p:pic>
            <p:nvPicPr>
              <p:cNvPr id="3" name="インク 2">
                <a:extLst>
                  <a:ext uri="{FF2B5EF4-FFF2-40B4-BE49-F238E27FC236}">
                    <a16:creationId xmlns:a16="http://schemas.microsoft.com/office/drawing/2014/main" id="{E8FAC4BA-72D3-DC52-EE13-C88C162C21A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05169" y="1335701"/>
                <a:ext cx="1371860" cy="119277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動作設定ボタン: 進む/次へ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47C8E12-C84E-2034-C13A-B1F193723044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06E77D7-C52C-EFCB-6AAC-5700C08869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5824" y="686488"/>
            <a:ext cx="8912352" cy="10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55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14978-95FD-A856-0C4B-709CC4A6D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08808140-9142-A113-0460-E9A81C70D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87A4359-E0F0-C5FE-FD50-6D9F4CB633B6}"/>
              </a:ext>
            </a:extLst>
          </p:cNvPr>
          <p:cNvSpPr/>
          <p:nvPr/>
        </p:nvSpPr>
        <p:spPr>
          <a:xfrm>
            <a:off x="377728" y="5042689"/>
            <a:ext cx="8388544" cy="1074732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9" name="図 8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7A6CDA-3488-D9C0-8DF2-13D0E7FFF65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028" y="4269610"/>
            <a:ext cx="1264805" cy="88887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1D680EC-DDCA-B9CF-C81B-184DAAC7FBE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0376" b="59068"/>
          <a:stretch>
            <a:fillRect/>
          </a:stretch>
        </p:blipFill>
        <p:spPr>
          <a:xfrm>
            <a:off x="734143" y="5093692"/>
            <a:ext cx="7916852" cy="957162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B1A1A23-0D83-5935-5D7F-DBC478E66A2F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1" name="吹き出し: 角を丸めた四角形 10">
              <a:extLst>
                <a:ext uri="{FF2B5EF4-FFF2-40B4-BE49-F238E27FC236}">
                  <a16:creationId xmlns:a16="http://schemas.microsoft.com/office/drawing/2014/main" id="{DD58C1C8-9CDE-20D4-0030-7096BA88F7D9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946ED6AB-6ADA-116D-196E-8F994C0C00E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7" action="ppaction://hlinksldjump"/>
            <a:extLst>
              <a:ext uri="{FF2B5EF4-FFF2-40B4-BE49-F238E27FC236}">
                <a16:creationId xmlns:a16="http://schemas.microsoft.com/office/drawing/2014/main" id="{E8ACBC22-A68C-1A43-8DB0-352253FA81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48296" y="6141222"/>
            <a:ext cx="1347333" cy="62184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DD094DD9-E21F-9D9B-A466-123EFA58F86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89443" y="3838013"/>
            <a:ext cx="4365114" cy="104250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7A8BEBA7-7AE6-B1AD-1F0E-4EF058CA20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89443" y="2568338"/>
            <a:ext cx="4365114" cy="104860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38A8C19-A2D0-2FE6-D430-28F9D5EF75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89443" y="1304760"/>
            <a:ext cx="4365114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8" name="インク 17">
                <a:extLst>
                  <a:ext uri="{FF2B5EF4-FFF2-40B4-BE49-F238E27FC236}">
                    <a16:creationId xmlns:a16="http://schemas.microsoft.com/office/drawing/2014/main" id="{A1D66093-1ED5-E504-40C8-853F607CB97D}"/>
                  </a:ext>
                </a:extLst>
              </p14:cNvPr>
              <p14:cNvContentPartPr/>
              <p14:nvPr/>
            </p14:nvContentPartPr>
            <p14:xfrm>
              <a:off x="1341157" y="1371693"/>
              <a:ext cx="1300244" cy="1121146"/>
            </p14:xfrm>
          </p:contentPart>
        </mc:Choice>
        <mc:Fallback xmlns="">
          <p:pic>
            <p:nvPicPr>
              <p:cNvPr id="18" name="インク 17">
                <a:extLst>
                  <a:ext uri="{FF2B5EF4-FFF2-40B4-BE49-F238E27FC236}">
                    <a16:creationId xmlns:a16="http://schemas.microsoft.com/office/drawing/2014/main" id="{A1D66093-1ED5-E504-40C8-853F607CB97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05169" y="1335701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図 18">
            <a:extLst>
              <a:ext uri="{FF2B5EF4-FFF2-40B4-BE49-F238E27FC236}">
                <a16:creationId xmlns:a16="http://schemas.microsoft.com/office/drawing/2014/main" id="{481A3B42-DD9B-5E1F-2313-A66FE6553B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5824" y="686488"/>
            <a:ext cx="8912352" cy="103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3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008B6-F2A1-48C9-8D60-54D307B5C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1BD93EC-43FA-EC33-50F1-5E364F5095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718" y="1505938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E19A50B-3946-ADAB-1140-31389EC43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0285" y="1499841"/>
            <a:ext cx="2462997" cy="287146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C474E40-D555-D310-942E-2F08E2E85A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動作設定ボタン: 進む/次へ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F1C7EA9-0585-76BE-9F37-CEA7510090DA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65FFBBCD-F9C4-98EB-49B9-7B81FEA0569A}"/>
                  </a:ext>
                </a:extLst>
              </p14:cNvPr>
              <p14:cNvContentPartPr/>
              <p14:nvPr/>
            </p14:nvContentPartPr>
            <p14:xfrm>
              <a:off x="4490258" y="1323862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65FFBBCD-F9C4-98EB-49B9-7B81FEA0569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54270" y="1287870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図 5">
            <a:extLst>
              <a:ext uri="{FF2B5EF4-FFF2-40B4-BE49-F238E27FC236}">
                <a16:creationId xmlns:a16="http://schemas.microsoft.com/office/drawing/2014/main" id="{D7C33101-75B0-81F0-AC1A-057EF7384DA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19868"/>
          <a:stretch>
            <a:fillRect/>
          </a:stretch>
        </p:blipFill>
        <p:spPr>
          <a:xfrm>
            <a:off x="1458797" y="202716"/>
            <a:ext cx="7034566" cy="11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00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8047B-CA18-133B-782F-C280721FC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BEB1F12-6FF1-4E04-977F-08DE402A1656}"/>
              </a:ext>
            </a:extLst>
          </p:cNvPr>
          <p:cNvSpPr/>
          <p:nvPr/>
        </p:nvSpPr>
        <p:spPr>
          <a:xfrm>
            <a:off x="249963" y="5146255"/>
            <a:ext cx="4692290" cy="151207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82441B6-E34C-C925-7BAC-061120CC2DC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485" y="4453897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3AEC673-06F6-C3E8-13CF-9133E47C21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1331B87-B78E-AE8A-5F9A-13B1867D1E6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094599" y="6164246"/>
            <a:ext cx="1021251" cy="693753"/>
          </a:xfrm>
          <a:prstGeom prst="rect">
            <a:avLst/>
          </a:prstGeom>
        </p:spPr>
      </p:pic>
      <p:pic>
        <p:nvPicPr>
          <p:cNvPr id="17" name="図 16">
            <a:hlinkClick r:id="rId6" action="ppaction://hlinksldjump"/>
            <a:extLst>
              <a:ext uri="{FF2B5EF4-FFF2-40B4-BE49-F238E27FC236}">
                <a16:creationId xmlns:a16="http://schemas.microsoft.com/office/drawing/2014/main" id="{D892680C-02EE-EC16-270F-B0A6E7D7A7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3213" y="4453897"/>
            <a:ext cx="3213927" cy="159846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D6AF31A-FF8E-AFD0-CF50-8405662F2FA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27408"/>
          <a:stretch>
            <a:fillRect/>
          </a:stretch>
        </p:blipFill>
        <p:spPr>
          <a:xfrm>
            <a:off x="399010" y="5305639"/>
            <a:ext cx="4465044" cy="1205484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5B566C9F-610B-BCDE-406C-948ACAA7029D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65801" b="27277"/>
          <a:stretch>
            <a:fillRect/>
          </a:stretch>
        </p:blipFill>
        <p:spPr>
          <a:xfrm>
            <a:off x="6371951" y="6052357"/>
            <a:ext cx="1577168" cy="73635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603906C-28BF-2C96-F1A6-0C76A468EF9B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6200000">
            <a:off x="5651386" y="6095513"/>
            <a:ext cx="736353" cy="54838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BB2F0A2-D594-EBC8-A133-0C35BEC17D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20718" y="1505938"/>
            <a:ext cx="2462997" cy="28653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36C5BBB7-AF3B-69A6-9310-D5BBBA824ED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60285" y="1499841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インク 10">
                <a:extLst>
                  <a:ext uri="{FF2B5EF4-FFF2-40B4-BE49-F238E27FC236}">
                    <a16:creationId xmlns:a16="http://schemas.microsoft.com/office/drawing/2014/main" id="{5B3F4C72-3B3C-E55F-89FE-927A5EBC3723}"/>
                  </a:ext>
                </a:extLst>
              </p14:cNvPr>
              <p14:cNvContentPartPr/>
              <p14:nvPr/>
            </p14:nvContentPartPr>
            <p14:xfrm>
              <a:off x="4490258" y="1323862"/>
              <a:ext cx="1300244" cy="1121146"/>
            </p14:xfrm>
          </p:contentPart>
        </mc:Choice>
        <mc:Fallback xmlns="">
          <p:pic>
            <p:nvPicPr>
              <p:cNvPr id="11" name="インク 10">
                <a:extLst>
                  <a:ext uri="{FF2B5EF4-FFF2-40B4-BE49-F238E27FC236}">
                    <a16:creationId xmlns:a16="http://schemas.microsoft.com/office/drawing/2014/main" id="{5B3F4C72-3B3C-E55F-89FE-927A5EBC372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454270" y="1287870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図 11">
            <a:extLst>
              <a:ext uri="{FF2B5EF4-FFF2-40B4-BE49-F238E27FC236}">
                <a16:creationId xmlns:a16="http://schemas.microsoft.com/office/drawing/2014/main" id="{E83386ED-1075-2F60-4809-6141EE62BF90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 r="19868"/>
          <a:stretch>
            <a:fillRect/>
          </a:stretch>
        </p:blipFill>
        <p:spPr>
          <a:xfrm>
            <a:off x="1458797" y="202716"/>
            <a:ext cx="7034566" cy="1121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5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78DFA-FD52-F6F3-44FE-2D6D4F13F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図形&#10;&#10;AI 生成コンテンツは誤りを含む可能性があります。">
            <a:extLst>
              <a:ext uri="{FF2B5EF4-FFF2-40B4-BE49-F238E27FC236}">
                <a16:creationId xmlns:a16="http://schemas.microsoft.com/office/drawing/2014/main" id="{3168058D-7028-F8F8-F0D6-80B83092CA4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0815" y="3908707"/>
            <a:ext cx="2078512" cy="2078512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D19CE95-554C-4DBC-E7EE-E44914C0A473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4" name="吹き出し: 角を丸めた四角形 3">
              <a:extLst>
                <a:ext uri="{FF2B5EF4-FFF2-40B4-BE49-F238E27FC236}">
                  <a16:creationId xmlns:a16="http://schemas.microsoft.com/office/drawing/2014/main" id="{E3B640F5-5609-5EEF-F2A3-CF52E8792934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0771CCC1-2898-C406-B4E4-0F153DE3F79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6" name="図 5">
            <a:hlinkClick r:id="rId5" action="ppaction://hlinksldjump"/>
            <a:extLst>
              <a:ext uri="{FF2B5EF4-FFF2-40B4-BE49-F238E27FC236}">
                <a16:creationId xmlns:a16="http://schemas.microsoft.com/office/drawing/2014/main" id="{A4073A4D-17A9-2B69-A2D4-DB97D5BAE85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8930" y="6189068"/>
            <a:ext cx="1347333" cy="621846"/>
          </a:xfrm>
          <a:prstGeom prst="rect">
            <a:avLst/>
          </a:prstGeom>
        </p:spPr>
      </p:pic>
      <p:sp>
        <p:nvSpPr>
          <p:cNvPr id="3" name="動作設定ボタン: 戻る/前へ 2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F22D4BA-624E-C0E2-2715-F27DD04B3083}"/>
              </a:ext>
            </a:extLst>
          </p:cNvPr>
          <p:cNvSpPr>
            <a:spLocks noChangeAspect="1"/>
          </p:cNvSpPr>
          <p:nvPr/>
        </p:nvSpPr>
        <p:spPr>
          <a:xfrm>
            <a:off x="200643" y="6252541"/>
            <a:ext cx="459863" cy="459863"/>
          </a:xfrm>
          <a:prstGeom prst="actionButtonBackPrevious">
            <a:avLst/>
          </a:prstGeom>
          <a:scene3d>
            <a:camera prst="orthographicFront"/>
            <a:lightRig rig="threePt" dir="t"/>
          </a:scene3d>
          <a:sp3d contourW="63500">
            <a:bevelT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8B97CE1-982A-0338-5AEE-724A0D6ECB8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r="40033" b="53723"/>
          <a:stretch>
            <a:fillRect/>
          </a:stretch>
        </p:blipFill>
        <p:spPr>
          <a:xfrm>
            <a:off x="311350" y="224559"/>
            <a:ext cx="2963191" cy="50082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773F5AE-1A1D-C01D-AFB4-6766FA57FA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0505" y="804054"/>
            <a:ext cx="7482597" cy="534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3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BA8ED-BB21-EE56-FE9F-8546F927E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2C76747-0B53-D4A0-6415-C2A74BC68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3738" y="2322572"/>
            <a:ext cx="4359018" cy="104250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ABFF41F-1E77-3065-9B97-C66C63DC9D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3738" y="1130576"/>
            <a:ext cx="4359018" cy="10425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858AC374-E0D5-FE60-A07E-53BC47E328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3738" y="3492923"/>
            <a:ext cx="4359018" cy="104250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B156F76-090F-639F-FAF1-FE5665F80D8A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F684EDBC-AC1F-5F06-D036-EF964E855036}"/>
                  </a:ext>
                </a:extLst>
              </p14:cNvPr>
              <p14:cNvContentPartPr/>
              <p14:nvPr/>
            </p14:nvContentPartPr>
            <p14:xfrm>
              <a:off x="1243741" y="2371777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F684EDBC-AC1F-5F06-D036-EF964E85503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7753" y="233578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図 2">
            <a:extLst>
              <a:ext uri="{FF2B5EF4-FFF2-40B4-BE49-F238E27FC236}">
                <a16:creationId xmlns:a16="http://schemas.microsoft.com/office/drawing/2014/main" id="{74BBFBA5-40EB-2CB6-9DD5-23459FCA3A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478" y="0"/>
            <a:ext cx="1219263" cy="70488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E0D60C5-380C-B928-E5DE-C8E9341888E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18923"/>
          <a:stretch>
            <a:fillRect/>
          </a:stretch>
        </p:blipFill>
        <p:spPr>
          <a:xfrm>
            <a:off x="1593962" y="53420"/>
            <a:ext cx="6563584" cy="104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CA6D7-0513-2810-68DD-5F61237CC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0EC4751-3AEE-4A58-174C-7F1D21753FB7}"/>
              </a:ext>
            </a:extLst>
          </p:cNvPr>
          <p:cNvSpPr/>
          <p:nvPr/>
        </p:nvSpPr>
        <p:spPr>
          <a:xfrm>
            <a:off x="400833" y="4628693"/>
            <a:ext cx="8437902" cy="144252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" name="図 3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3E5611C-EEFE-5CA0-A2BB-0DF1A739962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33" y="3756978"/>
            <a:ext cx="1264805" cy="88887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FD284B00-5A39-D70D-7F47-0B713A9EF1E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3617"/>
          <a:stretch>
            <a:fillRect/>
          </a:stretch>
        </p:blipFill>
        <p:spPr>
          <a:xfrm>
            <a:off x="806274" y="4710171"/>
            <a:ext cx="7756958" cy="136104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AA41F4D9-14F4-3373-459D-3CE0AB7082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78" y="0"/>
            <a:ext cx="1219263" cy="704886"/>
          </a:xfrm>
          <a:prstGeom prst="rect">
            <a:avLst/>
          </a:prstGeom>
        </p:spPr>
      </p:pic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EBA64879-16BA-9FF2-7F4C-538A43ACDC94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4" name="吹き出し: 角を丸めた四角形 13">
              <a:extLst>
                <a:ext uri="{FF2B5EF4-FFF2-40B4-BE49-F238E27FC236}">
                  <a16:creationId xmlns:a16="http://schemas.microsoft.com/office/drawing/2014/main" id="{FFE47D48-29CF-C802-006C-479977957E7A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3F37B05C-3EC2-1E0F-52F7-44B4E43C36B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8" name="図 17">
            <a:hlinkClick r:id="rId7" action="ppaction://hlinksldjump"/>
            <a:extLst>
              <a:ext uri="{FF2B5EF4-FFF2-40B4-BE49-F238E27FC236}">
                <a16:creationId xmlns:a16="http://schemas.microsoft.com/office/drawing/2014/main" id="{BF1E38C2-DE28-AFFB-9294-AC5F3F1D55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65656" y="6145253"/>
            <a:ext cx="1347333" cy="627942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59B2B8F-6439-4CF5-ABBD-AA14F8A6A09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73738" y="2322572"/>
            <a:ext cx="4359018" cy="104250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66DE7B9-6465-A70B-34E7-7CFF0567C1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73738" y="1130576"/>
            <a:ext cx="4359018" cy="1042506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961AFF3C-00BE-DFB1-63F5-8DAAE64DF65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73738" y="3492923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3" name="インク 22">
                <a:extLst>
                  <a:ext uri="{FF2B5EF4-FFF2-40B4-BE49-F238E27FC236}">
                    <a16:creationId xmlns:a16="http://schemas.microsoft.com/office/drawing/2014/main" id="{9161F3D3-E21A-FCEC-E590-38B8AB835BF8}"/>
                  </a:ext>
                </a:extLst>
              </p14:cNvPr>
              <p14:cNvContentPartPr/>
              <p14:nvPr/>
            </p14:nvContentPartPr>
            <p14:xfrm>
              <a:off x="1243741" y="2371777"/>
              <a:ext cx="1300244" cy="1121146"/>
            </p14:xfrm>
          </p:contentPart>
        </mc:Choice>
        <mc:Fallback xmlns="">
          <p:pic>
            <p:nvPicPr>
              <p:cNvPr id="23" name="インク 22">
                <a:extLst>
                  <a:ext uri="{FF2B5EF4-FFF2-40B4-BE49-F238E27FC236}">
                    <a16:creationId xmlns:a16="http://schemas.microsoft.com/office/drawing/2014/main" id="{9161F3D3-E21A-FCEC-E590-38B8AB835BF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207753" y="2335785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24" name="図 23">
            <a:extLst>
              <a:ext uri="{FF2B5EF4-FFF2-40B4-BE49-F238E27FC236}">
                <a16:creationId xmlns:a16="http://schemas.microsoft.com/office/drawing/2014/main" id="{794B3B0E-CD1A-17BA-BC12-01305586F33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r="18923"/>
          <a:stretch>
            <a:fillRect/>
          </a:stretch>
        </p:blipFill>
        <p:spPr>
          <a:xfrm>
            <a:off x="1593962" y="53420"/>
            <a:ext cx="6563584" cy="1040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78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3096011-1FFA-603C-AB4F-A31CC8529A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6170" y="1389712"/>
            <a:ext cx="2462997" cy="286536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D6E49C5-02D8-2427-782F-F07AE12D9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7341" y="1389712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38C0FDD-9CD0-307E-7552-37EE5022A8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AA01AB25-DB4E-D6F2-C21F-2E15312440E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35089"/>
          <a:stretch>
            <a:fillRect/>
          </a:stretch>
        </p:blipFill>
        <p:spPr>
          <a:xfrm>
            <a:off x="1919859" y="239716"/>
            <a:ext cx="5304281" cy="1050036"/>
          </a:xfrm>
          <a:prstGeom prst="rect">
            <a:avLst/>
          </a:prstGeom>
        </p:spPr>
      </p:pic>
      <p:sp>
        <p:nvSpPr>
          <p:cNvPr id="2" name="動作設定ボタン: 進む/次へ 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1A56D5A-A914-F5A3-CAD0-035BBE63DE31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C08DE93C-2E4F-879B-452F-125C4E93F2DA}"/>
                  </a:ext>
                </a:extLst>
              </p14:cNvPr>
              <p14:cNvContentPartPr/>
              <p14:nvPr/>
            </p14:nvContentPartPr>
            <p14:xfrm>
              <a:off x="4378004" y="1258860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C08DE93C-2E4F-879B-452F-125C4E93F2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42016" y="1222868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342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1" animBg="1"/>
      <p:bldP spid="2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C8527-073B-398C-C640-BB9824DA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B68D567-D6EA-BA7D-5415-6B38A14F532C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動作設定ボタン: 戻る/前へ 5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EE928CC2-06C7-F175-E820-781837128135}"/>
              </a:ext>
            </a:extLst>
          </p:cNvPr>
          <p:cNvSpPr>
            <a:spLocks noChangeAspect="1"/>
          </p:cNvSpPr>
          <p:nvPr/>
        </p:nvSpPr>
        <p:spPr>
          <a:xfrm>
            <a:off x="388394" y="6057224"/>
            <a:ext cx="598060" cy="598060"/>
          </a:xfrm>
          <a:prstGeom prst="actionButtonBackPrevious">
            <a:avLst/>
          </a:prstGeom>
          <a:scene3d>
            <a:camera prst="orthographicFront"/>
            <a:lightRig rig="threePt" dir="t"/>
          </a:scene3d>
          <a:sp3d contourW="63500">
            <a:bevelT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25C388-89ED-9369-277E-6B2470E5D6E6}"/>
              </a:ext>
            </a:extLst>
          </p:cNvPr>
          <p:cNvSpPr txBox="1"/>
          <p:nvPr/>
        </p:nvSpPr>
        <p:spPr>
          <a:xfrm>
            <a:off x="540642" y="394542"/>
            <a:ext cx="8062713" cy="6560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E4C9FF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83E64EC-CF41-CC87-E661-F880740D6F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361" b="59818"/>
          <a:stretch/>
        </p:blipFill>
        <p:spPr>
          <a:xfrm>
            <a:off x="2424469" y="492378"/>
            <a:ext cx="5069479" cy="46036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BFB8E91-AB91-0A44-4C33-65A6DFCFCB5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486" r="48784"/>
          <a:stretch>
            <a:fillRect/>
          </a:stretch>
        </p:blipFill>
        <p:spPr>
          <a:xfrm>
            <a:off x="388394" y="2211859"/>
            <a:ext cx="852554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58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B470C-ADF9-F117-54F1-3C90A3BE7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0805F49-9E7E-C2AF-EF16-844CE6074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2A97CFE-C01C-5283-703E-A1FE4117EA71}"/>
              </a:ext>
            </a:extLst>
          </p:cNvPr>
          <p:cNvSpPr/>
          <p:nvPr/>
        </p:nvSpPr>
        <p:spPr>
          <a:xfrm>
            <a:off x="611161" y="4761793"/>
            <a:ext cx="8300637" cy="1322740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547227E-93DF-BE6F-9E12-BAC4255D4F7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990204"/>
            <a:ext cx="1264805" cy="888872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562AD8E5-374B-5DE8-3000-8649B5D6651B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6F856B88-E981-90C3-C385-0E28BC9D5205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94CF0362-A1A8-627D-ABE2-5D525D1CD74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6" action="ppaction://hlinksldjump"/>
            <a:extLst>
              <a:ext uri="{FF2B5EF4-FFF2-40B4-BE49-F238E27FC236}">
                <a16:creationId xmlns:a16="http://schemas.microsoft.com/office/drawing/2014/main" id="{57283BEB-1C7C-4CE0-D394-06655F82FE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6161" y="6151983"/>
            <a:ext cx="1347333" cy="62184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3FF8D835-286A-D240-9E9D-AD50AE29E9D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16170" y="1389712"/>
            <a:ext cx="2462997" cy="286536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63673F4-9210-D40E-F054-CB2BADEF2C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57341" y="1389712"/>
            <a:ext cx="2462997" cy="287146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E9369DB-E0C1-1E59-FFE8-48DE2E666B91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35089"/>
          <a:stretch>
            <a:fillRect/>
          </a:stretch>
        </p:blipFill>
        <p:spPr>
          <a:xfrm>
            <a:off x="1919859" y="239716"/>
            <a:ext cx="5304281" cy="105003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6A3C597A-95B5-4C16-3D15-A084B186B85B}"/>
                  </a:ext>
                </a:extLst>
              </p14:cNvPr>
              <p14:cNvContentPartPr/>
              <p14:nvPr/>
            </p14:nvContentPartPr>
            <p14:xfrm>
              <a:off x="4378004" y="1258860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6A3C597A-95B5-4C16-3D15-A084B186B85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342016" y="122286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図 3">
            <a:extLst>
              <a:ext uri="{FF2B5EF4-FFF2-40B4-BE49-F238E27FC236}">
                <a16:creationId xmlns:a16="http://schemas.microsoft.com/office/drawing/2014/main" id="{A2B3D153-61FC-4EBB-D33C-9F9E0A4140E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1716" r="43598" b="4681"/>
          <a:stretch>
            <a:fillRect/>
          </a:stretch>
        </p:blipFill>
        <p:spPr>
          <a:xfrm>
            <a:off x="777075" y="4945688"/>
            <a:ext cx="7968807" cy="90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820B643A-0E89-365E-28DA-B79D100AF28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87158" y="2660298"/>
            <a:ext cx="4482305" cy="112114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75078A0-F977-97F5-32C9-E1573DADBB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5F59D76-E6AE-1E2F-52E6-C01D9B15B7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7158" y="1486033"/>
            <a:ext cx="4359018" cy="1042506"/>
          </a:xfrm>
          <a:prstGeom prst="rect">
            <a:avLst/>
          </a:prstGeom>
        </p:spPr>
      </p:pic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5024C26-7E36-0FC0-EC56-72F6D208330B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インク 5">
                <a:extLst>
                  <a:ext uri="{FF2B5EF4-FFF2-40B4-BE49-F238E27FC236}">
                    <a16:creationId xmlns:a16="http://schemas.microsoft.com/office/drawing/2014/main" id="{8E445B3A-BD28-CDE4-F9AB-C2DA4AE0534C}"/>
                  </a:ext>
                </a:extLst>
              </p14:cNvPr>
              <p14:cNvContentPartPr/>
              <p14:nvPr/>
            </p14:nvContentPartPr>
            <p14:xfrm>
              <a:off x="1219263" y="2807008"/>
              <a:ext cx="1300244" cy="1121146"/>
            </p14:xfrm>
          </p:contentPart>
        </mc:Choice>
        <mc:Fallback xmlns="">
          <p:pic>
            <p:nvPicPr>
              <p:cNvPr id="6" name="インク 5">
                <a:extLst>
                  <a:ext uri="{FF2B5EF4-FFF2-40B4-BE49-F238E27FC236}">
                    <a16:creationId xmlns:a16="http://schemas.microsoft.com/office/drawing/2014/main" id="{8E445B3A-BD28-CDE4-F9AB-C2DA4AE0534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83275" y="2771016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図 7">
            <a:extLst>
              <a:ext uri="{FF2B5EF4-FFF2-40B4-BE49-F238E27FC236}">
                <a16:creationId xmlns:a16="http://schemas.microsoft.com/office/drawing/2014/main" id="{77D0CEC6-0904-B059-37E7-2801856A6BB6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23626"/>
          <a:stretch>
            <a:fillRect/>
          </a:stretch>
        </p:blipFill>
        <p:spPr>
          <a:xfrm>
            <a:off x="1351900" y="197729"/>
            <a:ext cx="6440199" cy="10769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CA7B18C-12C2-9215-FA29-FF0A46DD5B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7158" y="3870259"/>
            <a:ext cx="4359018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3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6E36F-2EB5-DE3F-CDCD-E5854E8D2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4289EC5-2F29-094F-695B-2CF45F1C3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646457C-7883-40DC-D138-1878D37F604E}"/>
              </a:ext>
            </a:extLst>
          </p:cNvPr>
          <p:cNvSpPr/>
          <p:nvPr/>
        </p:nvSpPr>
        <p:spPr>
          <a:xfrm>
            <a:off x="681325" y="5073182"/>
            <a:ext cx="8300637" cy="937001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346020B-72AF-CE02-5E2E-C762C8112E5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662" y="4218340"/>
            <a:ext cx="1264805" cy="888872"/>
          </a:xfrm>
          <a:prstGeom prst="rect">
            <a:avLst/>
          </a:prstGeom>
        </p:spPr>
      </p:pic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3F1F183-C955-7FB8-6B6C-7E7A0851EDAF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9" name="吹き出し: 角を丸めた四角形 8">
              <a:extLst>
                <a:ext uri="{FF2B5EF4-FFF2-40B4-BE49-F238E27FC236}">
                  <a16:creationId xmlns:a16="http://schemas.microsoft.com/office/drawing/2014/main" id="{869BD857-06A6-09E2-7E22-3BD624E17DDB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F9E1EF4E-6B9E-82C1-AB33-7AEA30391F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6" action="ppaction://hlinksldjump"/>
            <a:extLst>
              <a:ext uri="{FF2B5EF4-FFF2-40B4-BE49-F238E27FC236}">
                <a16:creationId xmlns:a16="http://schemas.microsoft.com/office/drawing/2014/main" id="{565577D7-898C-EC94-5B7F-72E525EED8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4825" y="6170165"/>
            <a:ext cx="1347333" cy="62184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404BABC-93A8-823C-6942-324E2D83BD4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r="5584" b="61869"/>
          <a:stretch>
            <a:fillRect/>
          </a:stretch>
        </p:blipFill>
        <p:spPr>
          <a:xfrm>
            <a:off x="906757" y="5107212"/>
            <a:ext cx="8020062" cy="816472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EE0445BB-AD60-4661-74F9-5C0BFCB45E4E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87158" y="2660298"/>
            <a:ext cx="4482305" cy="1121146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440B4C45-C43C-700C-BE1F-053970730B7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87158" y="1486033"/>
            <a:ext cx="4359018" cy="10425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7" name="インク 16">
                <a:extLst>
                  <a:ext uri="{FF2B5EF4-FFF2-40B4-BE49-F238E27FC236}">
                    <a16:creationId xmlns:a16="http://schemas.microsoft.com/office/drawing/2014/main" id="{29B78A21-E5E8-9CB0-AB20-C5805AB9D613}"/>
                  </a:ext>
                </a:extLst>
              </p14:cNvPr>
              <p14:cNvContentPartPr/>
              <p14:nvPr/>
            </p14:nvContentPartPr>
            <p14:xfrm>
              <a:off x="1219263" y="2807008"/>
              <a:ext cx="1300244" cy="1121146"/>
            </p14:xfrm>
          </p:contentPart>
        </mc:Choice>
        <mc:Fallback xmlns="">
          <p:pic>
            <p:nvPicPr>
              <p:cNvPr id="17" name="インク 16">
                <a:extLst>
                  <a:ext uri="{FF2B5EF4-FFF2-40B4-BE49-F238E27FC236}">
                    <a16:creationId xmlns:a16="http://schemas.microsoft.com/office/drawing/2014/main" id="{29B78A21-E5E8-9CB0-AB20-C5805AB9D6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183275" y="2771016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図 17">
            <a:extLst>
              <a:ext uri="{FF2B5EF4-FFF2-40B4-BE49-F238E27FC236}">
                <a16:creationId xmlns:a16="http://schemas.microsoft.com/office/drawing/2014/main" id="{3558A81A-ADE3-E295-A0BD-1C41692805A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r="23626"/>
          <a:stretch>
            <a:fillRect/>
          </a:stretch>
        </p:blipFill>
        <p:spPr>
          <a:xfrm>
            <a:off x="1351900" y="197729"/>
            <a:ext cx="6440199" cy="1076917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18242E7-E55E-8FC5-E848-8F7594B9A5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87158" y="3870259"/>
            <a:ext cx="4359018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6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C1378E7E-B222-DAD2-97E2-A9F356F3E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491" y="2519519"/>
            <a:ext cx="4359018" cy="104250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EB393B1-59BD-C85A-F610-6EECF496C9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491" y="1315840"/>
            <a:ext cx="4359018" cy="104860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C7954128-89A6-CF15-94CF-4BCFB34A40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2491" y="3717101"/>
            <a:ext cx="4359018" cy="104250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0E3BCB94-8CD8-3A57-CEC4-81DB6A22513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5995"/>
          <a:stretch>
            <a:fillRect/>
          </a:stretch>
        </p:blipFill>
        <p:spPr>
          <a:xfrm>
            <a:off x="1591906" y="112252"/>
            <a:ext cx="6864670" cy="1048512"/>
          </a:xfrm>
          <a:prstGeom prst="rect">
            <a:avLst/>
          </a:prstGeom>
        </p:spPr>
      </p:pic>
      <p:sp>
        <p:nvSpPr>
          <p:cNvPr id="6" name="動作設定ボタン: 進む/次へ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4780BA7-72FD-3369-FFCD-EDFCF4AEA0F7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インク 6">
                <a:extLst>
                  <a:ext uri="{FF2B5EF4-FFF2-40B4-BE49-F238E27FC236}">
                    <a16:creationId xmlns:a16="http://schemas.microsoft.com/office/drawing/2014/main" id="{0E9A6364-4703-6934-946A-DFCA8856FBE2}"/>
                  </a:ext>
                </a:extLst>
              </p14:cNvPr>
              <p14:cNvContentPartPr/>
              <p14:nvPr/>
            </p14:nvContentPartPr>
            <p14:xfrm>
              <a:off x="1397072" y="3717101"/>
              <a:ext cx="1300244" cy="1121146"/>
            </p14:xfrm>
          </p:contentPart>
        </mc:Choice>
        <mc:Fallback xmlns="">
          <p:pic>
            <p:nvPicPr>
              <p:cNvPr id="7" name="インク 6">
                <a:extLst>
                  <a:ext uri="{FF2B5EF4-FFF2-40B4-BE49-F238E27FC236}">
                    <a16:creationId xmlns:a16="http://schemas.microsoft.com/office/drawing/2014/main" id="{0E9A6364-4703-6934-946A-DFCA8856FBE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61084" y="3681109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図 7">
            <a:extLst>
              <a:ext uri="{FF2B5EF4-FFF2-40B4-BE49-F238E27FC236}">
                <a16:creationId xmlns:a16="http://schemas.microsoft.com/office/drawing/2014/main" id="{0DBE2F02-0114-06EC-3A73-D4A641D8D4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6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9769C-23E1-1E1C-C38A-A0B4A689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1653BE4-5BCE-BE5F-D7C0-5E818FA4F22C}"/>
              </a:ext>
            </a:extLst>
          </p:cNvPr>
          <p:cNvSpPr/>
          <p:nvPr/>
        </p:nvSpPr>
        <p:spPr>
          <a:xfrm>
            <a:off x="669674" y="5178859"/>
            <a:ext cx="8002378" cy="880482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E16459-7F94-1B6B-556D-61729516605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607" y="4652586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24A866A-7D0B-B88B-D9FE-7D127243DA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7627" b="82308"/>
          <a:stretch>
            <a:fillRect/>
          </a:stretch>
        </p:blipFill>
        <p:spPr>
          <a:xfrm>
            <a:off x="1238528" y="5344671"/>
            <a:ext cx="7147740" cy="53771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0099939-57A3-5B33-18C6-81C8F4EC62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397072" cy="704886"/>
          </a:xfrm>
          <a:prstGeom prst="rect">
            <a:avLst/>
          </a:prstGeom>
        </p:spPr>
      </p:pic>
      <p:sp>
        <p:nvSpPr>
          <p:cNvPr id="15" name="動作設定ボタン: 進む/次へ 1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0FAB034-7B7A-1B12-8C04-92A6197F9C1A}"/>
              </a:ext>
            </a:extLst>
          </p:cNvPr>
          <p:cNvSpPr>
            <a:spLocks noChangeAspect="1"/>
          </p:cNvSpPr>
          <p:nvPr/>
        </p:nvSpPr>
        <p:spPr>
          <a:xfrm>
            <a:off x="7407564" y="6175973"/>
            <a:ext cx="143117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まとめへ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712F965E-A79D-7B15-5425-C556A30FD3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2491" y="2519519"/>
            <a:ext cx="4359018" cy="104250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1679B03-A428-BCD2-F237-93894ECE9F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2491" y="1315840"/>
            <a:ext cx="4359018" cy="1048603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9BBB46E-AA39-D3C2-08C4-D882188E52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92491" y="3717101"/>
            <a:ext cx="4359018" cy="104250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6CC03DF-9394-F2D3-621E-13B0AB4EB5D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15995"/>
          <a:stretch>
            <a:fillRect/>
          </a:stretch>
        </p:blipFill>
        <p:spPr>
          <a:xfrm>
            <a:off x="1591906" y="112252"/>
            <a:ext cx="6864670" cy="104851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6" name="インク 15">
                <a:extLst>
                  <a:ext uri="{FF2B5EF4-FFF2-40B4-BE49-F238E27FC236}">
                    <a16:creationId xmlns:a16="http://schemas.microsoft.com/office/drawing/2014/main" id="{3BF9384B-A9D8-4F30-92CB-AAFDDA051AF4}"/>
                  </a:ext>
                </a:extLst>
              </p14:cNvPr>
              <p14:cNvContentPartPr/>
              <p14:nvPr/>
            </p14:nvContentPartPr>
            <p14:xfrm>
              <a:off x="1397072" y="3717101"/>
              <a:ext cx="1300244" cy="1121146"/>
            </p14:xfrm>
          </p:contentPart>
        </mc:Choice>
        <mc:Fallback xmlns="">
          <p:pic>
            <p:nvPicPr>
              <p:cNvPr id="16" name="インク 15">
                <a:extLst>
                  <a:ext uri="{FF2B5EF4-FFF2-40B4-BE49-F238E27FC236}">
                    <a16:creationId xmlns:a16="http://schemas.microsoft.com/office/drawing/2014/main" id="{3BF9384B-A9D8-4F30-92CB-AAFDDA051AF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361084" y="3681109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586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8A5B8BA-FD99-C99C-8073-3A97DDE3CC7D}"/>
              </a:ext>
            </a:extLst>
          </p:cNvPr>
          <p:cNvSpPr/>
          <p:nvPr/>
        </p:nvSpPr>
        <p:spPr>
          <a:xfrm>
            <a:off x="170285" y="1468857"/>
            <a:ext cx="8788987" cy="4544016"/>
          </a:xfrm>
          <a:prstGeom prst="roundRect">
            <a:avLst/>
          </a:prstGeom>
          <a:ln w="57150">
            <a:solidFill>
              <a:srgbClr val="7B53F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AB5E981-02FB-B235-F7A2-B2D40DF4807C}"/>
              </a:ext>
            </a:extLst>
          </p:cNvPr>
          <p:cNvGrpSpPr/>
          <p:nvPr/>
        </p:nvGrpSpPr>
        <p:grpSpPr>
          <a:xfrm>
            <a:off x="0" y="2905"/>
            <a:ext cx="1880334" cy="849358"/>
            <a:chOff x="170285" y="91622"/>
            <a:chExt cx="1880334" cy="849358"/>
          </a:xfrm>
        </p:grpSpPr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1626F69-AFBF-C40D-C41D-6210E8C05B0C}"/>
                </a:ext>
              </a:extLst>
            </p:cNvPr>
            <p:cNvGrpSpPr/>
            <p:nvPr/>
          </p:nvGrpSpPr>
          <p:grpSpPr>
            <a:xfrm>
              <a:off x="170285" y="91622"/>
              <a:ext cx="1880334" cy="849358"/>
              <a:chOff x="4035400" y="4638021"/>
              <a:chExt cx="1880334" cy="849358"/>
            </a:xfrm>
          </p:grpSpPr>
          <p:pic>
            <p:nvPicPr>
              <p:cNvPr id="6" name="図 5">
                <a:extLst>
                  <a:ext uri="{FF2B5EF4-FFF2-40B4-BE49-F238E27FC236}">
                    <a16:creationId xmlns:a16="http://schemas.microsoft.com/office/drawing/2014/main" id="{0A75871B-ACBD-82A5-60B4-16571D9BDD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102652" y="4755161"/>
                <a:ext cx="1813082" cy="732218"/>
              </a:xfrm>
              <a:prstGeom prst="rect">
                <a:avLst/>
              </a:prstGeom>
            </p:spPr>
          </p:pic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F278A065-C5DA-1BFF-699F-A39201AD7E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035400" y="4638021"/>
                <a:ext cx="592283" cy="732218"/>
              </a:xfrm>
              <a:prstGeom prst="rect">
                <a:avLst/>
              </a:prstGeom>
            </p:spPr>
          </p:pic>
        </p:grpSp>
        <p:pic>
          <p:nvPicPr>
            <p:cNvPr id="2" name="図 1">
              <a:extLst>
                <a:ext uri="{FF2B5EF4-FFF2-40B4-BE49-F238E27FC236}">
                  <a16:creationId xmlns:a16="http://schemas.microsoft.com/office/drawing/2014/main" id="{25CCC13A-C04D-F775-D6BC-7713DC6CAC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47208" b="50000"/>
            <a:stretch>
              <a:fillRect/>
            </a:stretch>
          </p:blipFill>
          <p:spPr>
            <a:xfrm>
              <a:off x="622284" y="372360"/>
              <a:ext cx="1300232" cy="315748"/>
            </a:xfrm>
            <a:prstGeom prst="rect">
              <a:avLst/>
            </a:prstGeom>
          </p:spPr>
        </p:pic>
      </p:grpSp>
      <p:sp>
        <p:nvSpPr>
          <p:cNvPr id="10" name="動作設定ボタン: 進む/次へ 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54AF517-223D-8BB0-046F-C398BF0FBF70}"/>
              </a:ext>
            </a:extLst>
          </p:cNvPr>
          <p:cNvSpPr>
            <a:spLocks noChangeAspect="1"/>
          </p:cNvSpPr>
          <p:nvPr/>
        </p:nvSpPr>
        <p:spPr>
          <a:xfrm>
            <a:off x="7395041" y="6141411"/>
            <a:ext cx="1564231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はじめにもどる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4DFDF47-6668-D582-BB59-5879867F30DC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30368" b="40940"/>
          <a:stretch>
            <a:fillRect/>
          </a:stretch>
        </p:blipFill>
        <p:spPr>
          <a:xfrm>
            <a:off x="1947586" y="64528"/>
            <a:ext cx="6121376" cy="131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74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45A74-3320-59C7-E127-FDE00882B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動作設定ボタン: 進む/次へ 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7626C4F-0B6E-726A-1DD5-695C4CB6702E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動作設定ボタン: 戻る/前へ 5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7B8DE62-2745-8CA3-CEBA-5B0136498199}"/>
              </a:ext>
            </a:extLst>
          </p:cNvPr>
          <p:cNvSpPr>
            <a:spLocks noChangeAspect="1"/>
          </p:cNvSpPr>
          <p:nvPr/>
        </p:nvSpPr>
        <p:spPr>
          <a:xfrm>
            <a:off x="388394" y="6057224"/>
            <a:ext cx="598060" cy="598060"/>
          </a:xfrm>
          <a:prstGeom prst="actionButtonBackPrevious">
            <a:avLst/>
          </a:prstGeom>
          <a:scene3d>
            <a:camera prst="orthographicFront"/>
            <a:lightRig rig="threePt" dir="t"/>
          </a:scene3d>
          <a:sp3d contourW="63500">
            <a:bevelT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D98888A-B4B5-3504-F757-CBE256D493ED}"/>
              </a:ext>
            </a:extLst>
          </p:cNvPr>
          <p:cNvSpPr txBox="1"/>
          <p:nvPr/>
        </p:nvSpPr>
        <p:spPr>
          <a:xfrm>
            <a:off x="540642" y="394542"/>
            <a:ext cx="8062713" cy="65603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E4C9FF"/>
              </a:gs>
            </a:gsLst>
            <a:lin ang="5400000" scaled="1"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D29514E-906F-1C38-441B-B3F4E92B98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2361" b="59818"/>
          <a:stretch/>
        </p:blipFill>
        <p:spPr>
          <a:xfrm>
            <a:off x="2424469" y="492378"/>
            <a:ext cx="5069479" cy="460363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30C10E62-0005-7ADB-7F03-DBF97721A6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2251" b="49335"/>
          <a:stretch>
            <a:fillRect/>
          </a:stretch>
        </p:blipFill>
        <p:spPr>
          <a:xfrm>
            <a:off x="782855" y="2132503"/>
            <a:ext cx="7673721" cy="2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3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056FA-D8CE-681C-7755-FC7648D29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278F3FC-5E2B-AC35-EEB2-BE31D48A4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438" y="1635212"/>
            <a:ext cx="2462997" cy="286536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AC947E8-F715-4BAD-CE02-989B600432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9805" y="1629115"/>
            <a:ext cx="2462997" cy="287146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B7A5FF9-56A2-6405-1B5F-63FC735E10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9236"/>
            <a:ext cx="1219263" cy="70488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インク 1">
                <a:extLst>
                  <a:ext uri="{FF2B5EF4-FFF2-40B4-BE49-F238E27FC236}">
                    <a16:creationId xmlns:a16="http://schemas.microsoft.com/office/drawing/2014/main" id="{E09F3BF7-CA01-256D-CBFE-7102D8509F2D}"/>
                  </a:ext>
                </a:extLst>
              </p14:cNvPr>
              <p14:cNvContentPartPr/>
              <p14:nvPr/>
            </p14:nvContentPartPr>
            <p14:xfrm>
              <a:off x="4489683" y="1629115"/>
              <a:ext cx="1300244" cy="1121146"/>
            </p14:xfrm>
          </p:contentPart>
        </mc:Choice>
        <mc:Fallback xmlns="">
          <p:pic>
            <p:nvPicPr>
              <p:cNvPr id="2" name="インク 1">
                <a:extLst>
                  <a:ext uri="{FF2B5EF4-FFF2-40B4-BE49-F238E27FC236}">
                    <a16:creationId xmlns:a16="http://schemas.microsoft.com/office/drawing/2014/main" id="{E09F3BF7-CA01-256D-CBFE-7102D8509F2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53695" y="1593123"/>
                <a:ext cx="1371860" cy="119277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動作設定ボタン: 進む/次へ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29CBE8D-D300-0FE8-A7C4-8A18461D59D9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B6BCD97-C2B4-98E8-3379-F5774F4F224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020"/>
          <a:stretch>
            <a:fillRect/>
          </a:stretch>
        </p:blipFill>
        <p:spPr>
          <a:xfrm>
            <a:off x="859916" y="525234"/>
            <a:ext cx="782656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32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BD659-EF13-E6F0-FE20-60871060D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770A2D0-34B4-DC21-2687-36679C1D6338}"/>
              </a:ext>
            </a:extLst>
          </p:cNvPr>
          <p:cNvSpPr/>
          <p:nvPr/>
        </p:nvSpPr>
        <p:spPr>
          <a:xfrm>
            <a:off x="469557" y="4885244"/>
            <a:ext cx="8170989" cy="1271399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" name="図 5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28F26DB-C934-C7AA-23E9-93D6151018B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90" y="4249588"/>
            <a:ext cx="1264805" cy="88887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25CCDA8-BCA3-ADF7-6EC5-50925332A5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0F0E5A6-0865-5EEE-9682-903438F80C9F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3" name="吹き出し: 角を丸めた四角形 12">
              <a:extLst>
                <a:ext uri="{FF2B5EF4-FFF2-40B4-BE49-F238E27FC236}">
                  <a16:creationId xmlns:a16="http://schemas.microsoft.com/office/drawing/2014/main" id="{35342533-3D3B-13D4-633F-4FFD67431B54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0C945E4F-53E9-153D-0FC7-009E7B208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2" name="図 11">
            <a:hlinkClick r:id="rId6" action="ppaction://hlinksldjump"/>
            <a:extLst>
              <a:ext uri="{FF2B5EF4-FFF2-40B4-BE49-F238E27FC236}">
                <a16:creationId xmlns:a16="http://schemas.microsoft.com/office/drawing/2014/main" id="{7FCE72FA-02C6-BB77-953E-EAD71AF1C5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38472" y="6244308"/>
            <a:ext cx="1347333" cy="62184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8592501-A2FC-B48E-6A5E-3947B64C159C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2124" t="1" r="45103" b="-5690"/>
          <a:stretch>
            <a:fillRect/>
          </a:stretch>
        </p:blipFill>
        <p:spPr>
          <a:xfrm>
            <a:off x="630622" y="4963956"/>
            <a:ext cx="7934768" cy="113690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FF6355D-D5A4-6547-692A-D26BF36C8D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71438" y="1635212"/>
            <a:ext cx="2462997" cy="28653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2EDBD4C9-3471-0E69-FA13-592E906210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9805" y="1629115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インク 13">
                <a:extLst>
                  <a:ext uri="{FF2B5EF4-FFF2-40B4-BE49-F238E27FC236}">
                    <a16:creationId xmlns:a16="http://schemas.microsoft.com/office/drawing/2014/main" id="{CD9F0451-5C34-36C9-8C1B-18D3C5C0C91B}"/>
                  </a:ext>
                </a:extLst>
              </p14:cNvPr>
              <p14:cNvContentPartPr/>
              <p14:nvPr/>
            </p14:nvContentPartPr>
            <p14:xfrm>
              <a:off x="4489683" y="1629115"/>
              <a:ext cx="1300244" cy="1121146"/>
            </p14:xfrm>
          </p:contentPart>
        </mc:Choice>
        <mc:Fallback xmlns="">
          <p:pic>
            <p:nvPicPr>
              <p:cNvPr id="14" name="インク 13">
                <a:extLst>
                  <a:ext uri="{FF2B5EF4-FFF2-40B4-BE49-F238E27FC236}">
                    <a16:creationId xmlns:a16="http://schemas.microsoft.com/office/drawing/2014/main" id="{CD9F0451-5C34-36C9-8C1B-18D3C5C0C91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453695" y="1593123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図 16">
            <a:extLst>
              <a:ext uri="{FF2B5EF4-FFF2-40B4-BE49-F238E27FC236}">
                <a16:creationId xmlns:a16="http://schemas.microsoft.com/office/drawing/2014/main" id="{C31B3977-30F9-EC51-535C-44D3AD87D681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020"/>
          <a:stretch>
            <a:fillRect/>
          </a:stretch>
        </p:blipFill>
        <p:spPr>
          <a:xfrm>
            <a:off x="859916" y="525234"/>
            <a:ext cx="782656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61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AE2B92-6D62-FB99-11FA-32AB1ACE7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D3EA257-8246-8243-D598-2D671A2F5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1866" y="1138837"/>
            <a:ext cx="4365114" cy="10425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1C20E87-C9B1-5136-AC9E-A3A221B428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1866" y="3549797"/>
            <a:ext cx="4371211" cy="104250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29753A3-21C2-2FAF-0C4A-5E96C47FB9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3CF1606-A8D9-C9F9-3C5C-CCFFCE6770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1866" y="2338240"/>
            <a:ext cx="4365114" cy="10486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" name="インク 1">
                <a:extLst>
                  <a:ext uri="{FF2B5EF4-FFF2-40B4-BE49-F238E27FC236}">
                    <a16:creationId xmlns:a16="http://schemas.microsoft.com/office/drawing/2014/main" id="{0C6B18A3-A4BF-62C9-48E1-96A329900CEF}"/>
                  </a:ext>
                </a:extLst>
              </p14:cNvPr>
              <p14:cNvContentPartPr/>
              <p14:nvPr/>
            </p14:nvContentPartPr>
            <p14:xfrm>
              <a:off x="1408917" y="2422594"/>
              <a:ext cx="1300244" cy="1121146"/>
            </p14:xfrm>
          </p:contentPart>
        </mc:Choice>
        <mc:Fallback xmlns="">
          <p:pic>
            <p:nvPicPr>
              <p:cNvPr id="2" name="インク 1">
                <a:extLst>
                  <a:ext uri="{FF2B5EF4-FFF2-40B4-BE49-F238E27FC236}">
                    <a16:creationId xmlns:a16="http://schemas.microsoft.com/office/drawing/2014/main" id="{0C6B18A3-A4BF-62C9-48E1-96A329900CE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72929" y="2386602"/>
                <a:ext cx="1371860" cy="119277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動作設定ボタン: 進む/次へ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C6F3DB2-4677-B4C6-2E30-387D8282E781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F9FF120-AD17-9893-9348-EE9CBB74540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31645"/>
          <a:stretch>
            <a:fillRect/>
          </a:stretch>
        </p:blipFill>
        <p:spPr>
          <a:xfrm>
            <a:off x="1322418" y="46051"/>
            <a:ext cx="6604011" cy="104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6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95C47-93DD-B09E-EF10-01B029733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A3DD321C-3694-DEEF-2F0A-A35363CDE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64D6D29-22BC-0B14-2798-92AFC0C3392E}"/>
              </a:ext>
            </a:extLst>
          </p:cNvPr>
          <p:cNvSpPr/>
          <p:nvPr/>
        </p:nvSpPr>
        <p:spPr>
          <a:xfrm>
            <a:off x="172995" y="4731465"/>
            <a:ext cx="8833083" cy="1414137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" name="図 6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01FB127-5AA3-96EB-C667-F5AA4A16DB0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942" y="3988905"/>
            <a:ext cx="1264805" cy="888872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08C211E-C2B9-E5D0-6F72-DB48221CC39F}"/>
              </a:ext>
            </a:extLst>
          </p:cNvPr>
          <p:cNvGrpSpPr/>
          <p:nvPr/>
        </p:nvGrpSpPr>
        <p:grpSpPr>
          <a:xfrm>
            <a:off x="3870104" y="6351778"/>
            <a:ext cx="3363413" cy="459862"/>
            <a:chOff x="3870104" y="6252542"/>
            <a:chExt cx="3363413" cy="459862"/>
          </a:xfrm>
        </p:grpSpPr>
        <p:sp>
          <p:nvSpPr>
            <p:cNvPr id="8" name="吹き出し: 角を丸めた四角形 7">
              <a:extLst>
                <a:ext uri="{FF2B5EF4-FFF2-40B4-BE49-F238E27FC236}">
                  <a16:creationId xmlns:a16="http://schemas.microsoft.com/office/drawing/2014/main" id="{84062E66-D3FE-D52A-799B-13AD87FA26E2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1B2BC74E-4900-C3FF-681D-813025DE7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6" name="図 15">
            <a:hlinkClick r:id="rId6" action="ppaction://hlinksldjump"/>
            <a:extLst>
              <a:ext uri="{FF2B5EF4-FFF2-40B4-BE49-F238E27FC236}">
                <a16:creationId xmlns:a16="http://schemas.microsoft.com/office/drawing/2014/main" id="{9437150C-D008-A033-7B1D-AE6B500F7B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58745" y="6189233"/>
            <a:ext cx="1347333" cy="621846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7A40A9D1-7848-643C-B862-478C88F67CE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650" r="29255"/>
          <a:stretch>
            <a:fillRect/>
          </a:stretch>
        </p:blipFill>
        <p:spPr>
          <a:xfrm>
            <a:off x="254346" y="4798478"/>
            <a:ext cx="8645328" cy="125159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03C3B582-1938-A159-4C19-D4DD26B03A5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31645"/>
          <a:stretch>
            <a:fillRect/>
          </a:stretch>
        </p:blipFill>
        <p:spPr>
          <a:xfrm>
            <a:off x="1322418" y="46051"/>
            <a:ext cx="6604011" cy="1042506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938D89A5-EDDE-FC06-4DE2-E2003C4211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41866" y="1138837"/>
            <a:ext cx="4365114" cy="104250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9CC720CE-7A01-BA86-D2F9-3282CDD1EFC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41866" y="3549797"/>
            <a:ext cx="4371211" cy="104250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A61AF3E-7262-DB34-8DC1-BAA9F6774F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1866" y="2338240"/>
            <a:ext cx="4365114" cy="10486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インク 10">
                <a:extLst>
                  <a:ext uri="{FF2B5EF4-FFF2-40B4-BE49-F238E27FC236}">
                    <a16:creationId xmlns:a16="http://schemas.microsoft.com/office/drawing/2014/main" id="{FFDA24D1-AE74-4304-2B09-568037BF5650}"/>
                  </a:ext>
                </a:extLst>
              </p14:cNvPr>
              <p14:cNvContentPartPr/>
              <p14:nvPr/>
            </p14:nvContentPartPr>
            <p14:xfrm>
              <a:off x="1408917" y="2422594"/>
              <a:ext cx="1300244" cy="1121146"/>
            </p14:xfrm>
          </p:contentPart>
        </mc:Choice>
        <mc:Fallback xmlns="">
          <p:pic>
            <p:nvPicPr>
              <p:cNvPr id="11" name="インク 10">
                <a:extLst>
                  <a:ext uri="{FF2B5EF4-FFF2-40B4-BE49-F238E27FC236}">
                    <a16:creationId xmlns:a16="http://schemas.microsoft.com/office/drawing/2014/main" id="{FFDA24D1-AE74-4304-2B09-568037BF565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72929" y="2386602"/>
                <a:ext cx="1371860" cy="1192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03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804AC-AC07-4E70-D34C-964EFD4F0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04B5153-55E9-C93D-CB08-B8F190DF17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9505" y="1869100"/>
            <a:ext cx="2462997" cy="286536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890D822-481A-3286-62E9-A9BE2F0217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0676" y="1869100"/>
            <a:ext cx="2462997" cy="287146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34D97868-01D0-BAD3-0C57-DA4B7ACE96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sp>
        <p:nvSpPr>
          <p:cNvPr id="4" name="動作設定ボタン: 進む/次へ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6F14D29-F01F-D046-2E42-5DF14055BDD5}"/>
              </a:ext>
            </a:extLst>
          </p:cNvPr>
          <p:cNvSpPr>
            <a:spLocks noChangeAspect="1"/>
          </p:cNvSpPr>
          <p:nvPr/>
        </p:nvSpPr>
        <p:spPr>
          <a:xfrm>
            <a:off x="8157546" y="6057224"/>
            <a:ext cx="598060" cy="598060"/>
          </a:xfrm>
          <a:prstGeom prst="actionButtonForwardNext">
            <a:avLst/>
          </a:prstGeom>
          <a:solidFill>
            <a:srgbClr val="F7787C"/>
          </a:solidFill>
          <a:ln>
            <a:noFill/>
          </a:ln>
          <a:scene3d>
            <a:camera prst="orthographicFront"/>
            <a:lightRig rig="threePt" dir="t"/>
          </a:scene3d>
          <a:sp3d contourW="63500">
            <a:bevelT/>
            <a:bevelB/>
            <a:contourClr>
              <a:schemeClr val="bg1"/>
            </a:contour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インク 4">
                <a:extLst>
                  <a:ext uri="{FF2B5EF4-FFF2-40B4-BE49-F238E27FC236}">
                    <a16:creationId xmlns:a16="http://schemas.microsoft.com/office/drawing/2014/main" id="{B63CE282-55B0-1F71-AEA9-51DA36A96243}"/>
                  </a:ext>
                </a:extLst>
              </p14:cNvPr>
              <p14:cNvContentPartPr/>
              <p14:nvPr/>
            </p14:nvContentPartPr>
            <p14:xfrm>
              <a:off x="4617238" y="1659510"/>
              <a:ext cx="1300244" cy="1121146"/>
            </p14:xfrm>
          </p:contentPart>
        </mc:Choice>
        <mc:Fallback xmlns="">
          <p:pic>
            <p:nvPicPr>
              <p:cNvPr id="5" name="インク 4">
                <a:extLst>
                  <a:ext uri="{FF2B5EF4-FFF2-40B4-BE49-F238E27FC236}">
                    <a16:creationId xmlns:a16="http://schemas.microsoft.com/office/drawing/2014/main" id="{B63CE282-55B0-1F71-AEA9-51DA36A9624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581250" y="162351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図 2">
            <a:extLst>
              <a:ext uri="{FF2B5EF4-FFF2-40B4-BE49-F238E27FC236}">
                <a16:creationId xmlns:a16="http://schemas.microsoft.com/office/drawing/2014/main" id="{1508286D-6F64-3EFE-654A-9C5793B86E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7656" y="606032"/>
            <a:ext cx="8194548" cy="103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3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4" grpId="0" animBg="1"/>
      <p:bldP spid="4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1FE6-C712-0628-8199-8A33A6E44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90127BA-968F-EA1B-3486-FAFDB82C4511}"/>
              </a:ext>
            </a:extLst>
          </p:cNvPr>
          <p:cNvSpPr/>
          <p:nvPr/>
        </p:nvSpPr>
        <p:spPr>
          <a:xfrm>
            <a:off x="411365" y="4971387"/>
            <a:ext cx="8392814" cy="1121146"/>
          </a:xfrm>
          <a:prstGeom prst="roundRect">
            <a:avLst/>
          </a:prstGeom>
          <a:solidFill>
            <a:srgbClr val="FFFFB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" name="図 3" descr="スポーツゲーム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D930F03-30A1-2350-897C-EFC90B5EE73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846" y="4175133"/>
            <a:ext cx="1264805" cy="888872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6A9DA0F-5E19-E8B5-FC38-A70E4EDD1C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63" cy="704886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FC99865-B573-3339-D0D1-9C65FD8A9802}"/>
              </a:ext>
            </a:extLst>
          </p:cNvPr>
          <p:cNvGrpSpPr/>
          <p:nvPr/>
        </p:nvGrpSpPr>
        <p:grpSpPr>
          <a:xfrm>
            <a:off x="3870104" y="6252542"/>
            <a:ext cx="3363413" cy="459862"/>
            <a:chOff x="3870104" y="6252542"/>
            <a:chExt cx="3363413" cy="459862"/>
          </a:xfrm>
        </p:grpSpPr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1F6BFA62-9C5A-BDCE-943F-B9BAD9617CFE}"/>
                </a:ext>
              </a:extLst>
            </p:cNvPr>
            <p:cNvSpPr/>
            <p:nvPr/>
          </p:nvSpPr>
          <p:spPr>
            <a:xfrm>
              <a:off x="3870104" y="6252542"/>
              <a:ext cx="3363413" cy="459862"/>
            </a:xfrm>
            <a:prstGeom prst="wedgeRoundRectCallout">
              <a:avLst>
                <a:gd name="adj1" fmla="val 59599"/>
                <a:gd name="adj2" fmla="val 8898"/>
                <a:gd name="adj3" fmla="val 16667"/>
              </a:avLst>
            </a:prstGeom>
            <a:ln w="28575">
              <a:solidFill>
                <a:srgbClr val="7B53FB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A2BFECFD-16E2-C84D-4CB3-79F127F647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r="7236" b="50000"/>
            <a:stretch>
              <a:fillRect/>
            </a:stretch>
          </p:blipFill>
          <p:spPr>
            <a:xfrm>
              <a:off x="4014231" y="6331208"/>
              <a:ext cx="3145559" cy="337566"/>
            </a:xfrm>
            <a:prstGeom prst="rect">
              <a:avLst/>
            </a:prstGeom>
          </p:spPr>
        </p:pic>
      </p:grpSp>
      <p:pic>
        <p:nvPicPr>
          <p:cNvPr id="15" name="図 14">
            <a:hlinkClick r:id="rId6" action="ppaction://hlinksldjump"/>
            <a:extLst>
              <a:ext uri="{FF2B5EF4-FFF2-40B4-BE49-F238E27FC236}">
                <a16:creationId xmlns:a16="http://schemas.microsoft.com/office/drawing/2014/main" id="{6548A44B-DE7C-0685-E464-A79A5750A1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4465" y="6136163"/>
            <a:ext cx="1347333" cy="62184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83CA7FA-DE09-9E4A-3F69-485E147CE99D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1796" r="29826" b="-1694"/>
          <a:stretch>
            <a:fillRect/>
          </a:stretch>
        </p:blipFill>
        <p:spPr>
          <a:xfrm>
            <a:off x="547846" y="5026913"/>
            <a:ext cx="8194548" cy="10279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1EFDD62-9BAA-C34E-E7D9-15A63171CFF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9505" y="1869100"/>
            <a:ext cx="2462997" cy="286536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3DCF089-566F-A612-0D06-3ED3C321FF5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80676" y="1869100"/>
            <a:ext cx="2462997" cy="28714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4" name="インク 13">
                <a:extLst>
                  <a:ext uri="{FF2B5EF4-FFF2-40B4-BE49-F238E27FC236}">
                    <a16:creationId xmlns:a16="http://schemas.microsoft.com/office/drawing/2014/main" id="{B4CBCBF8-0A8C-F610-DC5F-0F5403C95D9E}"/>
                  </a:ext>
                </a:extLst>
              </p14:cNvPr>
              <p14:cNvContentPartPr/>
              <p14:nvPr/>
            </p14:nvContentPartPr>
            <p14:xfrm>
              <a:off x="4617238" y="1659510"/>
              <a:ext cx="1300244" cy="1121146"/>
            </p14:xfrm>
          </p:contentPart>
        </mc:Choice>
        <mc:Fallback xmlns="">
          <p:pic>
            <p:nvPicPr>
              <p:cNvPr id="14" name="インク 13">
                <a:extLst>
                  <a:ext uri="{FF2B5EF4-FFF2-40B4-BE49-F238E27FC236}">
                    <a16:creationId xmlns:a16="http://schemas.microsoft.com/office/drawing/2014/main" id="{B4CBCBF8-0A8C-F610-DC5F-0F5403C95D9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581250" y="1623518"/>
                <a:ext cx="1371860" cy="119277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図 16">
            <a:extLst>
              <a:ext uri="{FF2B5EF4-FFF2-40B4-BE49-F238E27FC236}">
                <a16:creationId xmlns:a16="http://schemas.microsoft.com/office/drawing/2014/main" id="{DB17610E-1EAB-2105-85CA-ADC2795A4C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37656" y="606032"/>
            <a:ext cx="8194548" cy="1031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</Words>
  <Application>Microsoft Office PowerPoint</Application>
  <PresentationFormat>画面に合わせる (4:3)</PresentationFormat>
  <Paragraphs>26</Paragraphs>
  <Slides>25</Slides>
  <Notes>24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31" baseType="lpstr"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森　麻耶</cp:lastModifiedBy>
  <cp:revision>2</cp:revision>
  <dcterms:created xsi:type="dcterms:W3CDTF">2026-07-03T01:40:24Z</dcterms:created>
  <dcterms:modified xsi:type="dcterms:W3CDTF">2026-07-03T01:40:38Z</dcterms:modified>
</cp:coreProperties>
</file>