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70" r:id="rId2"/>
    <p:sldId id="342" r:id="rId3"/>
    <p:sldId id="348" r:id="rId4"/>
    <p:sldId id="389" r:id="rId5"/>
    <p:sldId id="375" r:id="rId6"/>
    <p:sldId id="372" r:id="rId7"/>
    <p:sldId id="373" r:id="rId8"/>
    <p:sldId id="374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92" r:id="rId20"/>
    <p:sldId id="393" r:id="rId21"/>
    <p:sldId id="394" r:id="rId22"/>
    <p:sldId id="395" r:id="rId23"/>
    <p:sldId id="396" r:id="rId24"/>
    <p:sldId id="398" r:id="rId25"/>
    <p:sldId id="399" r:id="rId26"/>
    <p:sldId id="400" r:id="rId27"/>
    <p:sldId id="401" r:id="rId28"/>
    <p:sldId id="402" r:id="rId29"/>
    <p:sldId id="404" r:id="rId30"/>
    <p:sldId id="405" r:id="rId31"/>
    <p:sldId id="406" r:id="rId32"/>
    <p:sldId id="407" r:id="rId33"/>
    <p:sldId id="408" r:id="rId34"/>
    <p:sldId id="409" r:id="rId35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8AA"/>
    <a:srgbClr val="FFFFBD"/>
    <a:srgbClr val="85DFFF"/>
    <a:srgbClr val="B9EDFF"/>
    <a:srgbClr val="CCFFFF"/>
    <a:srgbClr val="6DFFFF"/>
    <a:srgbClr val="DAEFC3"/>
    <a:srgbClr val="E4C9FF"/>
    <a:srgbClr val="FFDB69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3896" autoAdjust="0"/>
  </p:normalViewPr>
  <p:slideViewPr>
    <p:cSldViewPr snapToGrid="0">
      <p:cViewPr varScale="1">
        <p:scale>
          <a:sx n="99" d="100"/>
          <a:sy n="99" d="100"/>
        </p:scale>
        <p:origin x="23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B342653-91B6-4A69-8DA0-E4BAA74292B7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8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72699AD-2315-4C39-BD57-01973C26C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76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9CB2FCB-2C92-4211-832B-2D424B156B9F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8"/>
            <a:ext cx="5445125" cy="39131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FB57D6F-2FC5-472C-A0FB-51B2A3C1EC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38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124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89275-44CD-9EFE-8651-05AAF3A1B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C654DA0-174E-8622-B2D5-6C311890F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A03D10-B17C-A265-A84C-F84EB3566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9C7FCF-3F6C-A82B-499B-DF294C836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1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26344-7341-104D-F4AE-FC6E6999F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D990FD2-B0B8-90D4-67B2-E9DE4C1A4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E6CAB1B-12DC-C849-95D5-7FD5D4DF5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9B8908-4FE5-0B03-4309-EE35E2B4F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756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CCBA2-84FC-5768-39D4-9D92596CF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FDECCAE-E945-7C0A-1AAA-26AF9872C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F83536B-96F3-D773-E522-9A27AD73A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59E09-475F-6664-2D4E-4D7E5B43F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631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21DCD-3AB4-9247-9197-681F780B2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B3EAE8C-9311-DAE9-2EFF-C5A478A52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94EFD0B-682C-908C-B406-34DDDDEFF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DF0F8F-6801-C941-BAAA-1BBB862B7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449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42435-2015-9D02-A787-73D4B8BED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1D64DE-B09C-2E1F-D7E9-C74BBE794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870190A-073E-9599-C7F4-CA89D0D01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47A5EA-75EA-445B-EA7F-D2D4B7F4E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1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6D369-9669-DC18-B9E1-41F1CEB13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935EBE0-EEC8-83E5-E7C9-ADF00E63D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B758429-760B-17B4-CF34-B7861373B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5E3AE4-64D5-A17F-FCF3-0957A198D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985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5532F-BD21-9297-55E0-50C072BCA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DDEAC04-C7FF-901C-F369-85545E553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542793E-33D8-1E70-4FAE-7ED2603AB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045074-484B-AAF6-7535-408A62E3F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52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6AD73-3AEF-8679-FD2B-A116978B9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4D1D6D6-4084-E6E5-B247-75F13BAC8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CA405A-2099-A2B3-4F62-32AF90AA6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A6C5F4-2910-D12C-4407-8BA48D6EE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096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243D0-296E-3312-DD69-12AF433DA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D3CF060-5D6E-907F-641A-C6152EE44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219ABB3-A479-3808-5BF9-DD7A0648E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E3ECC1-D4F8-F048-A00F-BEF9863CE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911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292B7-2D68-C1DE-0A4B-56881DB3B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894661A-638B-C041-1E24-C25140AF9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4E83D2-1B2D-1FD5-A2CE-4A7251FAE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880E9F-3BDE-3AA7-F5DE-783E95F4F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5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E01C6-09E2-F72D-6C46-5EF7CB754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43B19A8-A112-57BD-B5D9-749941E42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3F6B9A-CC15-746C-73E2-86996E424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9E9E8-3CFD-B609-36CE-4910AD2F5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262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D3C36-EE10-8006-122F-75F74D1EA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7CD575B-7C66-8F23-10C9-1B0419FBD7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FBFB170-B37C-9668-4EE9-B478B2365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07352D-88DA-0CE1-6FA1-384B58D7C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330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B6572-7C8F-B934-7ABA-F6EA4B1F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1CA34D3-659B-5A0F-9E24-5C35F23E4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46B64E-03CE-C8C6-48B4-4F63F1129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EE098D-570C-3742-79C0-06E375D93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747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DFB53-0D6F-CD1E-C42F-BC20551E2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39D19A0-90BD-24DE-30A3-189E329DB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F9C955C-D879-B59A-D243-C87B7D203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FFB241-9A22-14EF-0715-5AB641DF2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808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900E6-B08D-4B34-A17C-6878023BC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DD29E03-7EB2-FF3E-E23E-7C007899D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B4FBB25-C61E-061F-D000-F8614B45B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DC4D44-606D-B4F5-E5A0-5CE057236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006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FE159-2AAD-7000-A282-AEA938C2B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204E71-9896-D16F-DADB-DFD0A966B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1C9F271-4A5F-4C10-D0DB-1157AAE57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5C015E-D9A6-48E2-DF91-B5F86C063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112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A9F62-5102-54F9-2B0C-241A3C46E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AC3B3D-6DC7-072E-31D9-BFD8A766F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784072-016E-9DE1-445D-B9B0EABFE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2B96F1-98C0-3221-B8B7-77B69473F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139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AEAE0-22F6-8096-A87B-BE471F1FF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D990D0-4F04-DDA4-AA35-6BDA0DED9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0A8538-46C2-2846-2786-9118F8046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7D2320-C463-EDB6-2983-F5EAB9751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179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EB0F1-CF44-EB44-DE10-86E87E0F7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20BAD6D-934B-32FC-FD9E-F833B8AA7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1DB8BB-9692-3ECC-5E67-449080A64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0E14E8-B744-5994-B1DF-0CFC936E3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248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4FF4D-FB2D-AC69-4C7F-BDEFB63C2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0BFCCD4-1F86-9B0D-A569-0B33FC24D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60D41F7-7E49-6DBC-7571-F212FB89E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84D689-2E54-8D14-013F-444CF3CC2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817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4C73F-0E0C-7650-C8B1-C1A694284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F9E587B-51A1-16E1-470A-856450745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8E170EE-5E0E-4E34-8582-AD7360BAA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F95019-8B59-5653-8FDD-987E8AD51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1C4C9-7600-000F-4B12-244CDDA92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CAF816-F317-60DB-92B9-EB99C3812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9078411-0431-AC21-F52C-010C3C1B2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DF09D1-CE58-FC34-59A5-2C3485806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036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D39FC-9A67-FD17-47A7-6619EB16F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45B88E6-BAC8-8751-2631-3A4583F41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E685164-6476-4756-EADD-43B45B874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C63ABF-65D8-FEAB-8F6A-06F7A214A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581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E9E49-B6A7-EF84-3D81-285ED8624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D096894-9DC7-4D25-8CF1-7128AA69D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BCE7BAB-97C0-8187-2FED-23F5F8CB6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1AB60E-B265-AE39-DC7E-E926330E9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98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D552-D613-8660-ABE7-F7483F4F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04A95A8-57C2-F17C-F83F-B214F89CD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6FA23B-6945-01FE-0CCE-08A3D56C7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F90636-CAD4-E0A3-471E-4B8101DAB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7430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DABF4-320E-7E5D-F583-9C123DD62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872A3A2-F83D-D1FF-98EB-1EB4A949AB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04D4F4-7B2E-DAE3-BF82-9E26C999C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178149-43C0-C68E-7659-36A448522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917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99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3D561-4339-D36A-35E2-13A970EF4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1F84283-C22D-EFF7-EF9B-D0FEAD62F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24749A7-F6A4-0B76-64E6-58A6BBE16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B4DE2B-081C-E8D1-4121-A22C3DF8C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369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ABF24-52B1-7ED6-2120-1FEFC1AF6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76133E1-E127-57A6-D1E6-D61CC10BE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E28822-B43C-8BA2-F660-2DE7A767E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2AA2EC-FC92-1DFD-A11C-1A31DC871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05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DBC37-FD6B-3041-ED40-FFD72F12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D8903EE-E4C2-CBF3-3DB4-F617C862C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E7516A3-A551-CA1B-3B74-372DA459A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87B10D-8E64-9A5B-46B3-C510DE93D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84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977C9-02B4-CCB9-B75B-EE1F63F36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F45DBD-91D7-5260-B326-7371D43F6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38764CB-001F-7DD7-7F02-7EE35DE4A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67CA8E-F679-E969-C7A2-4001BC04E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338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B5F6D-F660-0B2C-1566-2F5163BD9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8FA928E-336F-394B-962F-0C0AE7FE4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66913E0-D7D3-93A2-6A96-45B1CBAC3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4C584D-B437-B72B-8618-07320F8D7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73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804B6-26B4-A572-95E4-3569CEEA5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C37D009-238A-D80C-E851-517728529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BA076F9-4E2C-575E-A78B-E1CE38335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005B30-6FF9-0DC8-5031-78C60B9B6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6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DB74-87F2-4FCC-867A-34B153ED40E2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12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FCA5-C61D-45BE-A2F5-40C0E82A2079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85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61E8-39FD-497B-BEC5-6BB242EC52EE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16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F013-FDB7-4369-B799-694393852510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52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B1CD-D663-4C6B-90E5-A6801DC0E462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23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7FD1-C4E7-49AD-8C0E-0241149E3D15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99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EB75-600F-406F-A01C-9DB47AC54745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58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BE00-25E7-496C-BDFF-B44311D7E69A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64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D961-592C-41CC-9F51-0513CD9D18C1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10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49E-69A3-4557-80FF-076F50B6A107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1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38A6-7AA0-4475-B367-5F41EE587AB3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81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CFFFF"/>
            </a:gs>
            <a:gs pos="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30BF4-FC89-470B-BAC8-EC96D5F4FEDF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63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6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62.emf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0.png"/><Relationship Id="rId7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Relationship Id="rId9" Type="http://schemas.openxmlformats.org/officeDocument/2006/relationships/image" Target="../media/image6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0.png"/><Relationship Id="rId7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11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slide" Target="slide14.xml"/><Relationship Id="rId4" Type="http://schemas.openxmlformats.org/officeDocument/2006/relationships/image" Target="../media/image67.emf"/><Relationship Id="rId9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0.png"/><Relationship Id="rId7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8.png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5.emf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0.png"/><Relationship Id="rId7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Relationship Id="rId9" Type="http://schemas.openxmlformats.org/officeDocument/2006/relationships/image" Target="../media/image7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7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82.emf"/><Relationship Id="rId5" Type="http://schemas.openxmlformats.org/officeDocument/2006/relationships/image" Target="../media/image46.emf"/><Relationship Id="rId10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3.png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88.emf"/><Relationship Id="rId4" Type="http://schemas.openxmlformats.org/officeDocument/2006/relationships/image" Target="../media/image84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8.png"/><Relationship Id="rId7" Type="http://schemas.openxmlformats.org/officeDocument/2006/relationships/image" Target="../media/image8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89.emf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image" Target="../media/image8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91.emf"/><Relationship Id="rId4" Type="http://schemas.openxmlformats.org/officeDocument/2006/relationships/image" Target="../media/image90.emf"/><Relationship Id="rId9" Type="http://schemas.openxmlformats.org/officeDocument/2006/relationships/image" Target="../media/image9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8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96.emf"/><Relationship Id="rId5" Type="http://schemas.openxmlformats.org/officeDocument/2006/relationships/image" Target="../media/image46.emf"/><Relationship Id="rId10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7.png"/><Relationship Id="rId7" Type="http://schemas.openxmlformats.org/officeDocument/2006/relationships/image" Target="../media/image10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emf"/><Relationship Id="rId4" Type="http://schemas.openxmlformats.org/officeDocument/2006/relationships/image" Target="../media/image98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01.emf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02.emf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7.png"/><Relationship Id="rId7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emf"/><Relationship Id="rId5" Type="http://schemas.openxmlformats.org/officeDocument/2006/relationships/image" Target="../media/image104.emf"/><Relationship Id="rId4" Type="http://schemas.openxmlformats.org/officeDocument/2006/relationships/image" Target="../media/image103.emf"/><Relationship Id="rId9" Type="http://schemas.openxmlformats.org/officeDocument/2006/relationships/image" Target="../media/image10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9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108.emf"/><Relationship Id="rId5" Type="http://schemas.openxmlformats.org/officeDocument/2006/relationships/image" Target="../media/image46.emf"/><Relationship Id="rId10" Type="http://schemas.openxmlformats.org/officeDocument/2006/relationships/image" Target="../media/image107.png"/><Relationship Id="rId4" Type="http://schemas.openxmlformats.org/officeDocument/2006/relationships/image" Target="../media/image94.png"/><Relationship Id="rId9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image" Target="../media/image109.png"/><Relationship Id="rId7" Type="http://schemas.openxmlformats.org/officeDocument/2006/relationships/image" Target="../media/image1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22.png"/><Relationship Id="rId4" Type="http://schemas.openxmlformats.org/officeDocument/2006/relationships/image" Target="../media/image110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slide" Target="slide3.xml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image" Target="../media/image13.emf"/><Relationship Id="rId21" Type="http://schemas.openxmlformats.org/officeDocument/2006/relationships/slide" Target="slide24.xml"/><Relationship Id="rId7" Type="http://schemas.openxmlformats.org/officeDocument/2006/relationships/image" Target="../media/image17.png"/><Relationship Id="rId12" Type="http://schemas.openxmlformats.org/officeDocument/2006/relationships/image" Target="../media/image21.emf"/><Relationship Id="rId17" Type="http://schemas.openxmlformats.org/officeDocument/2006/relationships/slide" Target="slide9.xml"/><Relationship Id="rId25" Type="http://schemas.openxmlformats.org/officeDocument/2006/relationships/slide" Target="slide1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24" Type="http://schemas.openxmlformats.org/officeDocument/2006/relationships/image" Target="../media/image27.png"/><Relationship Id="rId5" Type="http://schemas.openxmlformats.org/officeDocument/2006/relationships/image" Target="../media/image15.png"/><Relationship Id="rId15" Type="http://schemas.openxmlformats.org/officeDocument/2006/relationships/slide" Target="slide4.xml"/><Relationship Id="rId23" Type="http://schemas.openxmlformats.org/officeDocument/2006/relationships/slide" Target="slide29.xml"/><Relationship Id="rId10" Type="http://schemas.openxmlformats.org/officeDocument/2006/relationships/image" Target="../media/image19.png"/><Relationship Id="rId19" Type="http://schemas.openxmlformats.org/officeDocument/2006/relationships/slide" Target="slide14.xml"/><Relationship Id="rId4" Type="http://schemas.openxmlformats.org/officeDocument/2006/relationships/image" Target="../media/image14.png"/><Relationship Id="rId9" Type="http://schemas.openxmlformats.org/officeDocument/2006/relationships/slide" Target="slide34.xml"/><Relationship Id="rId14" Type="http://schemas.openxmlformats.org/officeDocument/2006/relationships/image" Target="../media/image22.png"/><Relationship Id="rId22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4.emf"/><Relationship Id="rId4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8.png"/><Relationship Id="rId7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emf"/><Relationship Id="rId5" Type="http://schemas.openxmlformats.org/officeDocument/2006/relationships/image" Target="../media/image115.emf"/><Relationship Id="rId4" Type="http://schemas.openxmlformats.org/officeDocument/2006/relationships/image" Target="../media/image1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9.png"/><Relationship Id="rId7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Relationship Id="rId9" Type="http://schemas.openxmlformats.org/officeDocument/2006/relationships/image" Target="../media/image11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image" Target="../media/image10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6.emf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hyperlink" Target="https://www.pref.tochigi.lg.jp/m06/education/shougai/suishinjigyou/telephone.html" TargetMode="External"/><Relationship Id="rId3" Type="http://schemas.openxmlformats.org/officeDocument/2006/relationships/image" Target="../media/image121.emf"/><Relationship Id="rId7" Type="http://schemas.openxmlformats.org/officeDocument/2006/relationships/image" Target="../media/image125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emf"/><Relationship Id="rId11" Type="http://schemas.openxmlformats.org/officeDocument/2006/relationships/slide" Target="slide3.xml"/><Relationship Id="rId5" Type="http://schemas.openxmlformats.org/officeDocument/2006/relationships/image" Target="../media/image123.emf"/><Relationship Id="rId10" Type="http://schemas.openxmlformats.org/officeDocument/2006/relationships/image" Target="../media/image128.emf"/><Relationship Id="rId4" Type="http://schemas.openxmlformats.org/officeDocument/2006/relationships/image" Target="../media/image122.emf"/><Relationship Id="rId9" Type="http://schemas.openxmlformats.org/officeDocument/2006/relationships/image" Target="../media/image127.png"/><Relationship Id="rId14" Type="http://schemas.openxmlformats.org/officeDocument/2006/relationships/hyperlink" Target="https://www.moj.go.jp/JINKEN/index_soudan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e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slide" Target="slide3.xml"/><Relationship Id="rId5" Type="http://schemas.openxmlformats.org/officeDocument/2006/relationships/image" Target="../media/image31.png"/><Relationship Id="rId10" Type="http://schemas.openxmlformats.org/officeDocument/2006/relationships/image" Target="../media/image36.emf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29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0.emf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png"/><Relationship Id="rId7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5" Type="http://schemas.openxmlformats.org/officeDocument/2006/relationships/image" Target="../media/image60.png"/><Relationship Id="rId10" Type="http://schemas.openxmlformats.org/officeDocument/2006/relationships/image" Target="../media/image22.png"/><Relationship Id="rId4" Type="http://schemas.openxmlformats.org/officeDocument/2006/relationships/image" Target="../media/image51.png"/><Relationship Id="rId9" Type="http://schemas.openxmlformats.org/officeDocument/2006/relationships/slide" Target="slide3.xml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A51E262-EAFA-2018-8899-D46DDACE529A}"/>
              </a:ext>
            </a:extLst>
          </p:cNvPr>
          <p:cNvGrpSpPr/>
          <p:nvPr/>
        </p:nvGrpSpPr>
        <p:grpSpPr>
          <a:xfrm>
            <a:off x="2845368" y="222165"/>
            <a:ext cx="3764051" cy="1280160"/>
            <a:chOff x="1411840" y="527543"/>
            <a:chExt cx="3764051" cy="1280160"/>
          </a:xfrm>
          <a:solidFill>
            <a:srgbClr val="B9EDFF"/>
          </a:solidFill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7AA64C89-DBF8-2397-CC07-FA722A73F279}"/>
                </a:ext>
              </a:extLst>
            </p:cNvPr>
            <p:cNvSpPr/>
            <p:nvPr/>
          </p:nvSpPr>
          <p:spPr>
            <a:xfrm>
              <a:off x="1411840" y="527543"/>
              <a:ext cx="3764051" cy="1280160"/>
            </a:xfrm>
            <a:prstGeom prst="roundRect">
              <a:avLst/>
            </a:prstGeom>
            <a:grpFill/>
            <a:ln w="60325">
              <a:solidFill>
                <a:srgbClr val="85D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4DFE5E4-03F9-982D-1D19-CB393EFB5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979" r="19153" b="33105"/>
            <a:stretch/>
          </p:blipFill>
          <p:spPr>
            <a:xfrm>
              <a:off x="1737494" y="618984"/>
              <a:ext cx="3293998" cy="1155469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19FB5290-AED1-8F11-BA9B-43AD42D02B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099" b="27973"/>
          <a:stretch/>
        </p:blipFill>
        <p:spPr>
          <a:xfrm>
            <a:off x="3194632" y="6170817"/>
            <a:ext cx="2754736" cy="57080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B3385C0-AC5B-BE90-93D0-A35370470C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6744" b="20979"/>
          <a:stretch/>
        </p:blipFill>
        <p:spPr>
          <a:xfrm>
            <a:off x="313996" y="622594"/>
            <a:ext cx="2386973" cy="46966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0F0FF8E-2FB2-2C89-95C0-AC733EBEE8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6695"/>
          <a:stretch/>
        </p:blipFill>
        <p:spPr>
          <a:xfrm>
            <a:off x="6609419" y="391339"/>
            <a:ext cx="2472503" cy="813877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65F1010-914D-FB16-C17C-B0B65F3E42E7}"/>
              </a:ext>
            </a:extLst>
          </p:cNvPr>
          <p:cNvGrpSpPr/>
          <p:nvPr/>
        </p:nvGrpSpPr>
        <p:grpSpPr>
          <a:xfrm>
            <a:off x="5214584" y="3198789"/>
            <a:ext cx="3376908" cy="1151313"/>
            <a:chOff x="4920965" y="3424486"/>
            <a:chExt cx="3376908" cy="1151313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08E2D0EC-7A97-B980-4EF4-BD1B0CDF1460}"/>
                </a:ext>
              </a:extLst>
            </p:cNvPr>
            <p:cNvSpPr txBox="1"/>
            <p:nvPr/>
          </p:nvSpPr>
          <p:spPr>
            <a:xfrm>
              <a:off x="4920965" y="3424486"/>
              <a:ext cx="3376908" cy="115131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9EDFF"/>
                </a:gs>
              </a:gsLst>
              <a:lin ang="5400000" scaled="1"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3AC698F7-AD38-6A06-11AE-6E78D3E88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34331" b="50402"/>
            <a:stretch/>
          </p:blipFill>
          <p:spPr>
            <a:xfrm>
              <a:off x="4939213" y="3721601"/>
              <a:ext cx="3090475" cy="557080"/>
            </a:xfrm>
            <a:prstGeom prst="rect">
              <a:avLst/>
            </a:prstGeom>
          </p:spPr>
        </p:pic>
      </p:grpSp>
      <p:sp>
        <p:nvSpPr>
          <p:cNvPr id="11" name="動作設定ボタン: 進む/次へ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C395567-1E65-F2E2-6F53-E4558E78E3A3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3610F11-2D5F-6D93-66FC-6F6BD12FF7AC}"/>
              </a:ext>
            </a:extLst>
          </p:cNvPr>
          <p:cNvGrpSpPr/>
          <p:nvPr/>
        </p:nvGrpSpPr>
        <p:grpSpPr>
          <a:xfrm>
            <a:off x="6903038" y="1194501"/>
            <a:ext cx="1860406" cy="499915"/>
            <a:chOff x="6864538" y="1358129"/>
            <a:chExt cx="1860406" cy="499915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FF680028-7B64-E120-1B85-1F5A41AA3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30107" r="58326" b="37065"/>
            <a:stretch>
              <a:fillRect/>
            </a:stretch>
          </p:blipFill>
          <p:spPr>
            <a:xfrm>
              <a:off x="6864538" y="1363294"/>
              <a:ext cx="688850" cy="327685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76500FC-A9E4-5F28-A305-BB7B17043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6302" t="64644" r="10679" b="4939"/>
            <a:stretch>
              <a:fillRect/>
            </a:stretch>
          </p:blipFill>
          <p:spPr>
            <a:xfrm>
              <a:off x="8191079" y="1358129"/>
              <a:ext cx="533865" cy="296988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F969A5B2-236C-434C-83A9-80091403C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0200" r="53430" b="32033"/>
            <a:stretch>
              <a:fillRect/>
            </a:stretch>
          </p:blipFill>
          <p:spPr>
            <a:xfrm>
              <a:off x="7524512" y="1382544"/>
              <a:ext cx="604628" cy="32768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65ADEA4-A158-4C34-8D1D-3DAD8EB93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41246" y="1358129"/>
              <a:ext cx="518205" cy="499915"/>
            </a:xfrm>
            <a:prstGeom prst="rect">
              <a:avLst/>
            </a:prstGeom>
          </p:spPr>
        </p:pic>
      </p:grpSp>
      <p:pic>
        <p:nvPicPr>
          <p:cNvPr id="17" name="図 16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7A72D3A6-32F7-3796-4365-BE99EE153A3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08" y="2185735"/>
            <a:ext cx="4393891" cy="3109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96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07026-9828-8828-7AD6-773AD6FB4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6877B5AB-2FA6-F57C-9E18-B9D10E2EDD04}"/>
              </a:ext>
            </a:extLst>
          </p:cNvPr>
          <p:cNvSpPr/>
          <p:nvPr/>
        </p:nvSpPr>
        <p:spPr>
          <a:xfrm>
            <a:off x="184067" y="768553"/>
            <a:ext cx="8775865" cy="1401288"/>
          </a:xfrm>
          <a:prstGeom prst="foldedCorner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3E31F26-199B-C5CD-083A-EC936EDE91CC}"/>
              </a:ext>
            </a:extLst>
          </p:cNvPr>
          <p:cNvSpPr/>
          <p:nvPr/>
        </p:nvSpPr>
        <p:spPr>
          <a:xfrm>
            <a:off x="184067" y="3168190"/>
            <a:ext cx="8625941" cy="299991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956C0EC-B300-890F-1129-BFB6C4A5BF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92" y="2299827"/>
            <a:ext cx="1456098" cy="65972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224562D-5DD9-77B1-AE6C-965108D62E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861"/>
            <a:ext cx="1317586" cy="53831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2F6B185-57A9-FE79-FE3C-4895066D0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64" y="843700"/>
            <a:ext cx="8562217" cy="1322947"/>
          </a:xfrm>
          <a:prstGeom prst="rect">
            <a:avLst/>
          </a:prstGeom>
        </p:spPr>
      </p:pic>
      <p:sp>
        <p:nvSpPr>
          <p:cNvPr id="5" name="動作設定ボタン: 進む/次へ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F65D77-A91D-EC60-5C5E-61844D1C9828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戻る/前へ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87DA932-D500-C2FF-822F-E77044841C5F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B2FF8DFC-5C2E-7772-EEC5-F83818608C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116D06B-2C1D-AD43-0E7E-5039A63869B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0884" b="19986"/>
          <a:stretch>
            <a:fillRect/>
          </a:stretch>
        </p:blipFill>
        <p:spPr>
          <a:xfrm>
            <a:off x="2002416" y="2297246"/>
            <a:ext cx="6015428" cy="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4B921-95FF-327C-8083-76CDFDAB4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9714F299-7823-2A0C-BEFE-979577939B30}"/>
              </a:ext>
            </a:extLst>
          </p:cNvPr>
          <p:cNvSpPr/>
          <p:nvPr/>
        </p:nvSpPr>
        <p:spPr>
          <a:xfrm>
            <a:off x="190005" y="759361"/>
            <a:ext cx="8775865" cy="1401288"/>
          </a:xfrm>
          <a:prstGeom prst="foldedCorner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7BD9847-BAC8-9568-561D-7AC6BE79786F}"/>
              </a:ext>
            </a:extLst>
          </p:cNvPr>
          <p:cNvSpPr/>
          <p:nvPr/>
        </p:nvSpPr>
        <p:spPr>
          <a:xfrm>
            <a:off x="190005" y="3206697"/>
            <a:ext cx="8625941" cy="298439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FBEB5DF-100C-C169-53BE-B0BCBE0391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05" y="2177540"/>
            <a:ext cx="1456098" cy="6597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48975A8-E47A-F3E0-E021-3A7B0DC796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740"/>
            <a:ext cx="1317586" cy="53831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87106F3-ADB7-037F-DEF4-F3A2C7963F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521" b="55948"/>
          <a:stretch>
            <a:fillRect/>
          </a:stretch>
        </p:blipFill>
        <p:spPr>
          <a:xfrm>
            <a:off x="972005" y="2787106"/>
            <a:ext cx="7199990" cy="419591"/>
          </a:xfrm>
          <a:prstGeom prst="rect">
            <a:avLst/>
          </a:prstGeom>
        </p:spPr>
      </p:pic>
      <p:sp>
        <p:nvSpPr>
          <p:cNvPr id="6" name="動作設定ボタン: 進む/次へ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DCA9E14-4CDB-5B94-3FAD-8E834820B100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戻る/前へ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3666952-F225-3C81-FA12-3F6DD8D4B962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33552D66-7958-F276-ABFC-19020F3BAA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4AA7CE4-E92E-7ADD-26BC-B72414BB67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332" y="814204"/>
            <a:ext cx="856221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5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4E7CD-F4FD-0D2C-B748-FC564FD0D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13B685-7B17-35C5-2BF3-813D8122FC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698" y="97490"/>
            <a:ext cx="1317586" cy="538316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ED7C445-5722-5EB1-9AE6-AE32990AC4F8}"/>
              </a:ext>
            </a:extLst>
          </p:cNvPr>
          <p:cNvGrpSpPr/>
          <p:nvPr/>
        </p:nvGrpSpPr>
        <p:grpSpPr>
          <a:xfrm>
            <a:off x="4844665" y="1477067"/>
            <a:ext cx="2044111" cy="504000"/>
            <a:chOff x="319078" y="3347429"/>
            <a:chExt cx="2044111" cy="504000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50EF44FF-3E77-2A9C-45A6-7EF02716D949}"/>
                </a:ext>
              </a:extLst>
            </p:cNvPr>
            <p:cNvSpPr/>
            <p:nvPr/>
          </p:nvSpPr>
          <p:spPr>
            <a:xfrm>
              <a:off x="319078" y="3347429"/>
              <a:ext cx="2044111" cy="504000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5DB2E51-243B-F8F9-8A0D-FE363F35D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23644" b="47797"/>
            <a:stretch>
              <a:fillRect/>
            </a:stretch>
          </p:blipFill>
          <p:spPr>
            <a:xfrm>
              <a:off x="547611" y="3418031"/>
              <a:ext cx="1646677" cy="406291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E07706B-30FE-9071-4C57-9D2C65C6992D}"/>
              </a:ext>
            </a:extLst>
          </p:cNvPr>
          <p:cNvGrpSpPr/>
          <p:nvPr/>
        </p:nvGrpSpPr>
        <p:grpSpPr>
          <a:xfrm>
            <a:off x="205136" y="1479131"/>
            <a:ext cx="2044111" cy="545917"/>
            <a:chOff x="319078" y="1176949"/>
            <a:chExt cx="2044111" cy="545917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284BDB1B-B4D4-D9BD-AC38-1F858B1AEEFE}"/>
                </a:ext>
              </a:extLst>
            </p:cNvPr>
            <p:cNvSpPr/>
            <p:nvPr/>
          </p:nvSpPr>
          <p:spPr>
            <a:xfrm>
              <a:off x="319078" y="1176949"/>
              <a:ext cx="2044111" cy="504000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60C2F3F-C7B1-B60C-17ED-CF4E112AB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51114" b="46526"/>
            <a:stretch>
              <a:fillRect/>
            </a:stretch>
          </p:blipFill>
          <p:spPr>
            <a:xfrm>
              <a:off x="843433" y="1235004"/>
              <a:ext cx="1289195" cy="487862"/>
            </a:xfrm>
            <a:prstGeom prst="rect">
              <a:avLst/>
            </a:prstGeom>
          </p:spPr>
        </p:pic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2F851996-45FD-3174-F508-2B5AB516FE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4348"/>
          <a:stretch>
            <a:fillRect/>
          </a:stretch>
        </p:blipFill>
        <p:spPr>
          <a:xfrm>
            <a:off x="205136" y="2289503"/>
            <a:ext cx="3971544" cy="2278993"/>
          </a:xfrm>
          <a:prstGeom prst="rect">
            <a:avLst/>
          </a:prstGeom>
        </p:spPr>
      </p:pic>
      <p:sp>
        <p:nvSpPr>
          <p:cNvPr id="10" name="動作設定ボタン: 進む/次へ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1B3EED2-F02E-145B-037A-2DC5D5F36F85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動作設定ボタン: 戻る/前へ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9552AF2-E1B5-33AF-4FBF-7FDCC3800A06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図形&#10;&#10;AI によって生成されたコンテンツは間違っている可能性があります。">
            <a:hlinkClick r:id="rId7" action="ppaction://hlinksldjump"/>
            <a:extLst>
              <a:ext uri="{FF2B5EF4-FFF2-40B4-BE49-F238E27FC236}">
                <a16:creationId xmlns:a16="http://schemas.microsoft.com/office/drawing/2014/main" id="{99FE2AFC-5A4F-5FB2-94E1-2284ECF6E7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38865CB-BDC5-A61F-DD67-B11F2653738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4612" b="24854"/>
          <a:stretch>
            <a:fillRect/>
          </a:stretch>
        </p:blipFill>
        <p:spPr>
          <a:xfrm>
            <a:off x="4572000" y="2247244"/>
            <a:ext cx="4194528" cy="25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A5EFC-5EBE-B2DD-A3C3-526455609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E842584-0558-5D3C-DA17-309DDB6F7CD2}"/>
              </a:ext>
            </a:extLst>
          </p:cNvPr>
          <p:cNvSpPr/>
          <p:nvPr/>
        </p:nvSpPr>
        <p:spPr>
          <a:xfrm>
            <a:off x="190005" y="1112009"/>
            <a:ext cx="8625941" cy="4998554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67CF7D8-8B59-6E0B-6758-DA094DD047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0018"/>
            <a:ext cx="1317586" cy="53831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0E6C4C9-BC8F-E54E-8902-072B948C8A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1831" b="66640"/>
          <a:stretch>
            <a:fillRect/>
          </a:stretch>
        </p:blipFill>
        <p:spPr>
          <a:xfrm>
            <a:off x="1223443" y="270595"/>
            <a:ext cx="7080969" cy="836523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EEB43C3-D419-ED03-3239-99DE864E13A4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761763" y="638539"/>
            <a:ext cx="3684145" cy="894901"/>
            <a:chOff x="3467393" y="5192058"/>
            <a:chExt cx="4647705" cy="1128955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E3758C9C-AD32-A35C-2D3D-C39AAED015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393" y="5192058"/>
              <a:ext cx="4647705" cy="1128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D68E6B8-9319-6A64-AE1F-561C940A9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2793" b="64505"/>
            <a:stretch>
              <a:fillRect/>
            </a:stretch>
          </p:blipFill>
          <p:spPr>
            <a:xfrm rot="10800000">
              <a:off x="3811742" y="5259651"/>
              <a:ext cx="3959006" cy="777329"/>
            </a:xfrm>
            <a:prstGeom prst="rect">
              <a:avLst/>
            </a:prstGeom>
          </p:spPr>
        </p:pic>
      </p:grpSp>
      <p:sp>
        <p:nvSpPr>
          <p:cNvPr id="9" name="動作設定ボタン: 戻る/前へ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0E703CA-AF51-01EB-2D78-4D99FB88DAFA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図形&#10;&#10;AI によって生成されたコンテンツは間違っている可能性があります。">
            <a:hlinkClick r:id="rId7" action="ppaction://hlinksldjump"/>
            <a:extLst>
              <a:ext uri="{FF2B5EF4-FFF2-40B4-BE49-F238E27FC236}">
                <a16:creationId xmlns:a16="http://schemas.microsoft.com/office/drawing/2014/main" id="{94739D4B-5E25-1BA5-6DAF-7A4784D659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50BD53C-F4F0-8DE8-2A7B-69E828CFA75A}"/>
              </a:ext>
            </a:extLst>
          </p:cNvPr>
          <p:cNvGrpSpPr/>
          <p:nvPr/>
        </p:nvGrpSpPr>
        <p:grpSpPr>
          <a:xfrm>
            <a:off x="4087454" y="6284232"/>
            <a:ext cx="2790825" cy="459862"/>
            <a:chOff x="5051015" y="6294614"/>
            <a:chExt cx="2790825" cy="459862"/>
          </a:xfrm>
        </p:grpSpPr>
        <p:sp>
          <p:nvSpPr>
            <p:cNvPr id="13" name="吹き出し: 角を丸めた四角形 12">
              <a:extLst>
                <a:ext uri="{FF2B5EF4-FFF2-40B4-BE49-F238E27FC236}">
                  <a16:creationId xmlns:a16="http://schemas.microsoft.com/office/drawing/2014/main" id="{B092739C-912B-03D5-B449-47B95DA6E968}"/>
                </a:ext>
              </a:extLst>
            </p:cNvPr>
            <p:cNvSpPr/>
            <p:nvPr/>
          </p:nvSpPr>
          <p:spPr>
            <a:xfrm>
              <a:off x="5051015" y="6294614"/>
              <a:ext cx="2790825" cy="459862"/>
            </a:xfrm>
            <a:prstGeom prst="wedgeRoundRectCallout">
              <a:avLst>
                <a:gd name="adj1" fmla="val 59834"/>
                <a:gd name="adj2" fmla="val 12656"/>
                <a:gd name="adj3" fmla="val 16667"/>
              </a:avLst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8F5B9D8-CD56-8EFD-5AAC-866E0ACB4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b="50000"/>
            <a:stretch>
              <a:fillRect/>
            </a:stretch>
          </p:blipFill>
          <p:spPr>
            <a:xfrm>
              <a:off x="5293521" y="6376336"/>
              <a:ext cx="2305812" cy="296418"/>
            </a:xfrm>
            <a:prstGeom prst="rect">
              <a:avLst/>
            </a:prstGeom>
          </p:spPr>
        </p:pic>
      </p:grpSp>
      <p:pic>
        <p:nvPicPr>
          <p:cNvPr id="16" name="図 15">
            <a:hlinkClick r:id="rId10" action="ppaction://hlinksldjump"/>
            <a:extLst>
              <a:ext uri="{FF2B5EF4-FFF2-40B4-BE49-F238E27FC236}">
                <a16:creationId xmlns:a16="http://schemas.microsoft.com/office/drawing/2014/main" id="{60B815FD-5C94-DAE4-97F2-C2223459A42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063" y="6205943"/>
            <a:ext cx="1347333" cy="6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7F223-9365-4F67-AD3A-0192A9D6D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AA70408-C7FC-D970-1C60-8003EE73C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3" y="130024"/>
            <a:ext cx="1219263" cy="70488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5651444-BCE7-7A9D-CC55-CD50F8F21A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870" y="3864544"/>
            <a:ext cx="2186940" cy="230204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3A731B9-DE33-916E-1263-310475B17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586" y="2298200"/>
            <a:ext cx="4171950" cy="42862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6254E0F-4A18-1920-7B28-DF2AF2B1CF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" r="93169" b="81089"/>
          <a:stretch>
            <a:fillRect/>
          </a:stretch>
        </p:blipFill>
        <p:spPr>
          <a:xfrm>
            <a:off x="6784013" y="6070334"/>
            <a:ext cx="807913" cy="514116"/>
          </a:xfrm>
          <a:prstGeom prst="rect">
            <a:avLst/>
          </a:prstGeom>
        </p:spPr>
      </p:pic>
      <p:sp>
        <p:nvSpPr>
          <p:cNvPr id="9" name="動作設定ボタン: 進む/次へ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FC3F2DB-5236-2F7C-9549-7E986A170A80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図形&#10;&#10;AI によって生成されたコンテンツは間違っている可能性があります。">
            <a:hlinkClick r:id="rId7" action="ppaction://hlinksldjump"/>
            <a:extLst>
              <a:ext uri="{FF2B5EF4-FFF2-40B4-BE49-F238E27FC236}">
                <a16:creationId xmlns:a16="http://schemas.microsoft.com/office/drawing/2014/main" id="{1E749151-38D3-75B4-0693-4014140A8F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0FE1F5E-14A1-F34F-80F7-9C92DF852A7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5637"/>
          <a:stretch>
            <a:fillRect/>
          </a:stretch>
        </p:blipFill>
        <p:spPr>
          <a:xfrm>
            <a:off x="257701" y="923221"/>
            <a:ext cx="8628598" cy="11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15A74-0868-6E94-6D9C-D85B73418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BE9C34B6-4409-7198-C124-E699D06C49DF}"/>
              </a:ext>
            </a:extLst>
          </p:cNvPr>
          <p:cNvSpPr/>
          <p:nvPr/>
        </p:nvSpPr>
        <p:spPr>
          <a:xfrm>
            <a:off x="184067" y="778487"/>
            <a:ext cx="8775865" cy="1278797"/>
          </a:xfrm>
          <a:prstGeom prst="foldedCorner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D6F90BE-90E8-6898-BE7D-41CB972810E2}"/>
              </a:ext>
            </a:extLst>
          </p:cNvPr>
          <p:cNvSpPr/>
          <p:nvPr/>
        </p:nvSpPr>
        <p:spPr>
          <a:xfrm>
            <a:off x="253089" y="3060294"/>
            <a:ext cx="8625941" cy="3130798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8C8E109-25B2-4A02-3D0F-F0386C6BDC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29" y="2219079"/>
            <a:ext cx="1456098" cy="65972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ED5C688-5251-4397-DD27-3FC97B8A3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99"/>
            <a:ext cx="1219263" cy="704886"/>
          </a:xfrm>
          <a:prstGeom prst="rect">
            <a:avLst/>
          </a:prstGeom>
        </p:spPr>
      </p:pic>
      <p:sp>
        <p:nvSpPr>
          <p:cNvPr id="6" name="動作設定ボタン: 進む/次へ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99168D6-AC56-9E62-E476-EFE0F8B1ED04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戻る/前へ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5D8FED3-B20A-3574-D575-ACB56701AEB9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図形&#10;&#10;AI によって生成されたコンテンツは間違っている可能性があります。">
            <a:hlinkClick r:id="rId5" action="ppaction://hlinksldjump"/>
            <a:extLst>
              <a:ext uri="{FF2B5EF4-FFF2-40B4-BE49-F238E27FC236}">
                <a16:creationId xmlns:a16="http://schemas.microsoft.com/office/drawing/2014/main" id="{1A047798-5788-BECC-5BDD-AFD54D746D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80EB2B-B90D-FD5F-5622-F85B970BF7A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637"/>
          <a:stretch>
            <a:fillRect/>
          </a:stretch>
        </p:blipFill>
        <p:spPr>
          <a:xfrm>
            <a:off x="300950" y="874724"/>
            <a:ext cx="8628598" cy="11172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782175-4E61-4E0D-CC3A-14A62777624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0884" b="19986"/>
          <a:stretch>
            <a:fillRect/>
          </a:stretch>
        </p:blipFill>
        <p:spPr>
          <a:xfrm>
            <a:off x="2002416" y="2297246"/>
            <a:ext cx="6015428" cy="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2D7FB-99CC-CBCA-D272-8FBDF3238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F13C7445-9A9D-D203-47AA-A1962D9EB082}"/>
              </a:ext>
            </a:extLst>
          </p:cNvPr>
          <p:cNvSpPr/>
          <p:nvPr/>
        </p:nvSpPr>
        <p:spPr>
          <a:xfrm>
            <a:off x="190005" y="826795"/>
            <a:ext cx="8775865" cy="1261342"/>
          </a:xfrm>
          <a:prstGeom prst="foldedCorner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D7195FE-9FDC-3179-699D-9CEE48C8F55E}"/>
              </a:ext>
            </a:extLst>
          </p:cNvPr>
          <p:cNvSpPr/>
          <p:nvPr/>
        </p:nvSpPr>
        <p:spPr>
          <a:xfrm>
            <a:off x="228410" y="3194488"/>
            <a:ext cx="8625941" cy="297666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BE2A79-A0C1-D15E-FA5C-53E5855761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05" y="2115176"/>
            <a:ext cx="1456098" cy="65972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C98774C-9CF8-0903-23F7-9CE7A074D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80"/>
            <a:ext cx="1219263" cy="70488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2F41826-D52C-3E07-23BC-17520B16D7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2480"/>
          <a:stretch>
            <a:fillRect/>
          </a:stretch>
        </p:blipFill>
        <p:spPr>
          <a:xfrm>
            <a:off x="918054" y="2731003"/>
            <a:ext cx="7894320" cy="463485"/>
          </a:xfrm>
          <a:prstGeom prst="rect">
            <a:avLst/>
          </a:prstGeom>
        </p:spPr>
      </p:pic>
      <p:sp>
        <p:nvSpPr>
          <p:cNvPr id="7" name="動作設定ボタン: 進む/次へ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FF2303-9F38-2285-8153-79F85E58EABB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戻る/前へ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132EDA1-5AE8-7A1B-8900-A99B67CA836B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067C3C7A-7B91-48BF-E35F-43D3500A1DE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0CCDBEC-C901-2C1D-1F46-AFA22B3C99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5637"/>
          <a:stretch>
            <a:fillRect/>
          </a:stretch>
        </p:blipFill>
        <p:spPr>
          <a:xfrm>
            <a:off x="300950" y="908280"/>
            <a:ext cx="8628598" cy="11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D4028-0575-1596-3532-D397F72C5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0EC9803-1BAC-CF44-C1FD-03A89FB8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3" y="339430"/>
            <a:ext cx="1219263" cy="704886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218FFC1-366A-85DE-E363-38AAD0DFBCD8}"/>
              </a:ext>
            </a:extLst>
          </p:cNvPr>
          <p:cNvGrpSpPr/>
          <p:nvPr/>
        </p:nvGrpSpPr>
        <p:grpSpPr>
          <a:xfrm>
            <a:off x="319078" y="1176949"/>
            <a:ext cx="2637878" cy="504000"/>
            <a:chOff x="319078" y="1176949"/>
            <a:chExt cx="2637878" cy="504000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F8636691-948C-3C46-1A3D-B430AEB50EDA}"/>
                </a:ext>
              </a:extLst>
            </p:cNvPr>
            <p:cNvSpPr/>
            <p:nvPr/>
          </p:nvSpPr>
          <p:spPr>
            <a:xfrm>
              <a:off x="319078" y="1176949"/>
              <a:ext cx="2637878" cy="504000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0DF35F0-A8F5-7C35-CB99-A8560514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72293" b="87745"/>
            <a:stretch>
              <a:fillRect/>
            </a:stretch>
          </p:blipFill>
          <p:spPr>
            <a:xfrm>
              <a:off x="479976" y="1268422"/>
              <a:ext cx="2363582" cy="331287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8D92CC1-C912-6CB2-99B1-894500B6688A}"/>
              </a:ext>
            </a:extLst>
          </p:cNvPr>
          <p:cNvGrpSpPr/>
          <p:nvPr/>
        </p:nvGrpSpPr>
        <p:grpSpPr>
          <a:xfrm>
            <a:off x="4774256" y="1169414"/>
            <a:ext cx="2637878" cy="504000"/>
            <a:chOff x="319078" y="4206230"/>
            <a:chExt cx="2637878" cy="504000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F01E07AA-C159-238B-1318-9CB5230FD098}"/>
                </a:ext>
              </a:extLst>
            </p:cNvPr>
            <p:cNvSpPr/>
            <p:nvPr/>
          </p:nvSpPr>
          <p:spPr>
            <a:xfrm>
              <a:off x="319078" y="4206230"/>
              <a:ext cx="2637878" cy="504000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4F0BFAF-2FB5-5C8E-4EE6-1A1B07E3B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79931" b="82705"/>
            <a:stretch>
              <a:fillRect/>
            </a:stretch>
          </p:blipFill>
          <p:spPr>
            <a:xfrm>
              <a:off x="586481" y="4244888"/>
              <a:ext cx="2150572" cy="416733"/>
            </a:xfrm>
            <a:prstGeom prst="rect">
              <a:avLst/>
            </a:prstGeom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29C62666-D194-759F-0564-C89ECAD22D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669" r="11122" b="31864"/>
          <a:stretch>
            <a:fillRect/>
          </a:stretch>
        </p:blipFill>
        <p:spPr>
          <a:xfrm>
            <a:off x="319078" y="1967266"/>
            <a:ext cx="4001210" cy="3383125"/>
          </a:xfrm>
          <a:prstGeom prst="rect">
            <a:avLst/>
          </a:prstGeom>
        </p:spPr>
      </p:pic>
      <p:sp>
        <p:nvSpPr>
          <p:cNvPr id="8" name="動作設定ボタン: 進む/次へ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A315A9C-9A5D-8482-D48E-FBFFF6B69F64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動作設定ボタン: 戻る/前へ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48126F5-6DBB-39A5-CD06-130D9933ED3A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図形&#10;&#10;AI によって生成されたコンテンツは間違っている可能性があります。">
            <a:hlinkClick r:id="rId7" action="ppaction://hlinksldjump"/>
            <a:extLst>
              <a:ext uri="{FF2B5EF4-FFF2-40B4-BE49-F238E27FC236}">
                <a16:creationId xmlns:a16="http://schemas.microsoft.com/office/drawing/2014/main" id="{D75A19D8-71EA-9485-3070-BE5A37A4AB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324EBEB-85A2-A56B-BAD7-9FCA6499D84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11971" b="8149"/>
          <a:stretch>
            <a:fillRect/>
          </a:stretch>
        </p:blipFill>
        <p:spPr>
          <a:xfrm>
            <a:off x="4640090" y="1967266"/>
            <a:ext cx="4436533" cy="31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7ABEF-FF67-6BB2-7204-E4D5A156A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41FDDC9-5F89-F30D-4EBD-4A8A41C7206E}"/>
              </a:ext>
            </a:extLst>
          </p:cNvPr>
          <p:cNvSpPr/>
          <p:nvPr/>
        </p:nvSpPr>
        <p:spPr>
          <a:xfrm>
            <a:off x="278440" y="1110869"/>
            <a:ext cx="8625941" cy="495691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B8E7A4C-2DB9-C5A5-03DE-ABE0F092B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4" y="73736"/>
            <a:ext cx="1219263" cy="704886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1E5B447-5DAD-71E1-D37D-0CCF5E0615D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011245" y="977744"/>
            <a:ext cx="4050056" cy="983783"/>
            <a:chOff x="3467393" y="5192058"/>
            <a:chExt cx="4647705" cy="1128955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88DC1FF3-DA04-101B-6FB1-E10025E36F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393" y="5192058"/>
              <a:ext cx="4647705" cy="1128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FFB9521-E97A-FDCF-B1EB-E0D2A327F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2793" b="64505"/>
            <a:stretch>
              <a:fillRect/>
            </a:stretch>
          </p:blipFill>
          <p:spPr>
            <a:xfrm rot="10800000">
              <a:off x="3811742" y="5259651"/>
              <a:ext cx="3959006" cy="777329"/>
            </a:xfrm>
            <a:prstGeom prst="rect">
              <a:avLst/>
            </a:prstGeom>
          </p:spPr>
        </p:pic>
      </p:grpSp>
      <p:sp>
        <p:nvSpPr>
          <p:cNvPr id="9" name="動作設定ボタン: 戻る/前へ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D0658B4-F7D0-1298-FAA5-0D6182215837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21E8E6B4-924D-2978-F11C-3FFF55C785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5187EFF-ACD1-4E3C-4E64-67F87147B118}"/>
              </a:ext>
            </a:extLst>
          </p:cNvPr>
          <p:cNvGrpSpPr/>
          <p:nvPr/>
        </p:nvGrpSpPr>
        <p:grpSpPr>
          <a:xfrm>
            <a:off x="4087454" y="6284232"/>
            <a:ext cx="2790825" cy="459862"/>
            <a:chOff x="5051015" y="6294614"/>
            <a:chExt cx="2790825" cy="459862"/>
          </a:xfrm>
        </p:grpSpPr>
        <p:sp>
          <p:nvSpPr>
            <p:cNvPr id="13" name="吹き出し: 角を丸めた四角形 12">
              <a:extLst>
                <a:ext uri="{FF2B5EF4-FFF2-40B4-BE49-F238E27FC236}">
                  <a16:creationId xmlns:a16="http://schemas.microsoft.com/office/drawing/2014/main" id="{9AE6D96B-8419-E75F-6C52-1F2BF63FB09F}"/>
                </a:ext>
              </a:extLst>
            </p:cNvPr>
            <p:cNvSpPr/>
            <p:nvPr/>
          </p:nvSpPr>
          <p:spPr>
            <a:xfrm>
              <a:off x="5051015" y="6294614"/>
              <a:ext cx="2790825" cy="459862"/>
            </a:xfrm>
            <a:prstGeom prst="wedgeRoundRectCallout">
              <a:avLst>
                <a:gd name="adj1" fmla="val 59834"/>
                <a:gd name="adj2" fmla="val 12656"/>
                <a:gd name="adj3" fmla="val 16667"/>
              </a:avLst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D816A56-9A32-BFD5-8108-14AA46FAC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50000"/>
            <a:stretch>
              <a:fillRect/>
            </a:stretch>
          </p:blipFill>
          <p:spPr>
            <a:xfrm>
              <a:off x="5293521" y="6376336"/>
              <a:ext cx="2305812" cy="296418"/>
            </a:xfrm>
            <a:prstGeom prst="rect">
              <a:avLst/>
            </a:prstGeom>
          </p:spPr>
        </p:pic>
      </p:grpSp>
      <p:pic>
        <p:nvPicPr>
          <p:cNvPr id="16" name="図 15">
            <a:hlinkClick r:id="rId9" action="ppaction://hlinksldjump"/>
            <a:extLst>
              <a:ext uri="{FF2B5EF4-FFF2-40B4-BE49-F238E27FC236}">
                <a16:creationId xmlns:a16="http://schemas.microsoft.com/office/drawing/2014/main" id="{4A1EE187-1220-B227-D1E7-656A8FEF48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7063" y="6179427"/>
            <a:ext cx="1347333" cy="62184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225B2B5-0CA5-176D-3E67-44E777FCC2E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19330" b="50000"/>
          <a:stretch>
            <a:fillRect/>
          </a:stretch>
        </p:blipFill>
        <p:spPr>
          <a:xfrm>
            <a:off x="894209" y="623413"/>
            <a:ext cx="7355582" cy="4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3E61C-99E3-EF07-7E30-C1D8D7119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755F021-F789-A965-0D5B-EA06782F8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8" y="251223"/>
            <a:ext cx="1219263" cy="70488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3FDEFA4-CC76-14C0-EB3D-070FEF55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295" y="2358054"/>
            <a:ext cx="1826286" cy="2395129"/>
          </a:xfrm>
          <a:prstGeom prst="rect">
            <a:avLst/>
          </a:prstGeom>
        </p:spPr>
      </p:pic>
      <p:pic>
        <p:nvPicPr>
          <p:cNvPr id="1026" name="Picture 2" descr="ネットワークで繋がる人々のイラスト">
            <a:extLst>
              <a:ext uri="{FF2B5EF4-FFF2-40B4-BE49-F238E27FC236}">
                <a16:creationId xmlns:a16="http://schemas.microsoft.com/office/drawing/2014/main" id="{785C5A24-8A3D-5AF1-299E-B0462864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59" y="2916458"/>
            <a:ext cx="4577204" cy="32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立ってスマホを使う人のイラスト（男子学生・無表情）">
            <a:extLst>
              <a:ext uri="{FF2B5EF4-FFF2-40B4-BE49-F238E27FC236}">
                <a16:creationId xmlns:a16="http://schemas.microsoft.com/office/drawing/2014/main" id="{C63668A4-7E8F-6CA5-5761-DA7C84EA6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318" y="3101386"/>
            <a:ext cx="2136682" cy="305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EDE2F7B-A79D-0D18-4A03-27A6C0C6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" r="92769" b="83693"/>
          <a:stretch>
            <a:fillRect/>
          </a:stretch>
        </p:blipFill>
        <p:spPr>
          <a:xfrm>
            <a:off x="7750799" y="2766498"/>
            <a:ext cx="649720" cy="334888"/>
          </a:xfrm>
          <a:prstGeom prst="rect">
            <a:avLst/>
          </a:prstGeom>
        </p:spPr>
      </p:pic>
      <p:sp>
        <p:nvSpPr>
          <p:cNvPr id="6" name="動作設定ボタン: 進む/次へ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DE8245F-D875-54A6-7F52-6CA84A2DFF6F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図形&#10;&#10;AI によって生成されたコンテンツは間違っている可能性があります。">
            <a:hlinkClick r:id="rId8" action="ppaction://hlinksldjump"/>
            <a:extLst>
              <a:ext uri="{FF2B5EF4-FFF2-40B4-BE49-F238E27FC236}">
                <a16:creationId xmlns:a16="http://schemas.microsoft.com/office/drawing/2014/main" id="{CF15B7D2-7AED-DFF9-9350-1DB3596532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46DD644-B339-89DB-B2BA-B8D3C2220FE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42320"/>
          <a:stretch>
            <a:fillRect/>
          </a:stretch>
        </p:blipFill>
        <p:spPr>
          <a:xfrm>
            <a:off x="299322" y="944160"/>
            <a:ext cx="8505444" cy="11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C8527-073B-398C-C640-BB9824DAB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動作設定ボタン: 戻る/前へ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928CC2-06C7-F175-E820-781837128135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25C388-89ED-9369-277E-6B2470E5D6E6}"/>
              </a:ext>
            </a:extLst>
          </p:cNvPr>
          <p:cNvSpPr txBox="1"/>
          <p:nvPr/>
        </p:nvSpPr>
        <p:spPr>
          <a:xfrm>
            <a:off x="540642" y="394542"/>
            <a:ext cx="8062713" cy="6560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EDFF"/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AB9E658-119F-4EBC-EAC6-1960D75C3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9" y="295803"/>
            <a:ext cx="1883827" cy="85351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7174769-629D-5D61-E365-ABB1D64B3F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009" b="55975"/>
          <a:stretch/>
        </p:blipFill>
        <p:spPr>
          <a:xfrm>
            <a:off x="2473629" y="492862"/>
            <a:ext cx="5490932" cy="478483"/>
          </a:xfrm>
          <a:prstGeom prst="rect">
            <a:avLst/>
          </a:prstGeom>
        </p:spPr>
      </p:pic>
      <p:sp>
        <p:nvSpPr>
          <p:cNvPr id="4" name="動作設定ボタン: 進む/次へ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FF4273B-B288-F719-DB89-9391DFF9B77F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A3E7622-AAF7-B8FD-3240-85490B8358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4474"/>
          <a:stretch>
            <a:fillRect/>
          </a:stretch>
        </p:blipFill>
        <p:spPr>
          <a:xfrm>
            <a:off x="317754" y="1894693"/>
            <a:ext cx="8508492" cy="30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BED61-5928-6AE2-9A7E-7B9C448EB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D97685C7-B48B-E644-4C8F-EC3138EA4601}"/>
              </a:ext>
            </a:extLst>
          </p:cNvPr>
          <p:cNvSpPr/>
          <p:nvPr/>
        </p:nvSpPr>
        <p:spPr>
          <a:xfrm>
            <a:off x="184067" y="782514"/>
            <a:ext cx="8775865" cy="1284810"/>
          </a:xfrm>
          <a:prstGeom prst="foldedCorner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E7A67EA-C903-0B86-B9AC-3F195CB0EE0E}"/>
              </a:ext>
            </a:extLst>
          </p:cNvPr>
          <p:cNvSpPr/>
          <p:nvPr/>
        </p:nvSpPr>
        <p:spPr>
          <a:xfrm>
            <a:off x="223395" y="3043221"/>
            <a:ext cx="8625941" cy="3127466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FE69E0C-9F9A-07E4-2A53-E7D1C0D988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67" y="2225412"/>
            <a:ext cx="1456098" cy="65972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D2FCDB5-17A8-AFC4-B116-7938F60BE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sp>
        <p:nvSpPr>
          <p:cNvPr id="6" name="動作設定ボタン: 進む/次へ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02F6C6D-F86F-2B15-D8C3-9E345489E49D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戻る/前へ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DBFC9C4-875C-94A0-D281-C365A35B86C0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図形&#10;&#10;AI によって生成されたコンテンツは間違っている可能性があります。">
            <a:hlinkClick r:id="rId5" action="ppaction://hlinksldjump"/>
            <a:extLst>
              <a:ext uri="{FF2B5EF4-FFF2-40B4-BE49-F238E27FC236}">
                <a16:creationId xmlns:a16="http://schemas.microsoft.com/office/drawing/2014/main" id="{A0C3E360-3D5E-074D-6E9D-6DC8A0F953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81D1C10-9425-1867-65ED-F771DD1BAD0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42320"/>
          <a:stretch>
            <a:fillRect/>
          </a:stretch>
        </p:blipFill>
        <p:spPr>
          <a:xfrm>
            <a:off x="398937" y="873638"/>
            <a:ext cx="8505444" cy="114452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1266520-F371-F3E8-E2D6-D5CB2850BD2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0884" b="19986"/>
          <a:stretch>
            <a:fillRect/>
          </a:stretch>
        </p:blipFill>
        <p:spPr>
          <a:xfrm>
            <a:off x="1790660" y="2225412"/>
            <a:ext cx="6015428" cy="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476E4-BE7D-32A7-B511-A09CE62F4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9F170B97-11DC-2766-9D50-9703FD30590B}"/>
              </a:ext>
            </a:extLst>
          </p:cNvPr>
          <p:cNvSpPr/>
          <p:nvPr/>
        </p:nvSpPr>
        <p:spPr>
          <a:xfrm>
            <a:off x="190005" y="819192"/>
            <a:ext cx="8775865" cy="1290200"/>
          </a:xfrm>
          <a:prstGeom prst="foldedCorner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8947BE2-E619-C23A-1271-34E8DE39A6D1}"/>
              </a:ext>
            </a:extLst>
          </p:cNvPr>
          <p:cNvSpPr/>
          <p:nvPr/>
        </p:nvSpPr>
        <p:spPr>
          <a:xfrm>
            <a:off x="190005" y="3186246"/>
            <a:ext cx="8625941" cy="3004846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1ACACA-24A2-977B-90EF-28C0250AE8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00" y="2106934"/>
            <a:ext cx="1456098" cy="65972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7E07115-F1A5-7620-910E-D8C4BE3FD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4" y="76605"/>
            <a:ext cx="1219263" cy="70488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976E916-DD5A-DEEA-38D3-DE514EC55F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2540"/>
          <a:stretch>
            <a:fillRect/>
          </a:stretch>
        </p:blipFill>
        <p:spPr>
          <a:xfrm>
            <a:off x="1113650" y="2734191"/>
            <a:ext cx="7702296" cy="452055"/>
          </a:xfrm>
          <a:prstGeom prst="rect">
            <a:avLst/>
          </a:prstGeom>
        </p:spPr>
      </p:pic>
      <p:sp>
        <p:nvSpPr>
          <p:cNvPr id="7" name="動作設定ボタン: 進む/次へ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A14B5D9-8C7C-B66E-D3BA-B87FAEF5D8CD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戻る/前へ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796524D-7D29-E6C2-8259-99603439AC38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268655A4-BAC1-1B13-EA52-DD5BF456F2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7BD7B5F-04FE-9B14-8C44-3886320C174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42320"/>
          <a:stretch>
            <a:fillRect/>
          </a:stretch>
        </p:blipFill>
        <p:spPr>
          <a:xfrm>
            <a:off x="370062" y="882154"/>
            <a:ext cx="8505444" cy="11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62B5-54C6-E016-129F-C97A34521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6B23F64-C21E-D513-3F0B-A6D737AC1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8" y="251223"/>
            <a:ext cx="1219263" cy="704886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679F8BF-0931-0D6A-FB1A-F248DDD8EEF0}"/>
              </a:ext>
            </a:extLst>
          </p:cNvPr>
          <p:cNvGrpSpPr/>
          <p:nvPr/>
        </p:nvGrpSpPr>
        <p:grpSpPr>
          <a:xfrm>
            <a:off x="406680" y="1062705"/>
            <a:ext cx="1474998" cy="504000"/>
            <a:chOff x="297351" y="1082583"/>
            <a:chExt cx="1474998" cy="504000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911677D2-E009-7EAE-C707-F5072262D054}"/>
                </a:ext>
              </a:extLst>
            </p:cNvPr>
            <p:cNvSpPr/>
            <p:nvPr/>
          </p:nvSpPr>
          <p:spPr>
            <a:xfrm>
              <a:off x="297351" y="1082583"/>
              <a:ext cx="1474998" cy="504000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7BC9F14-7806-53C8-8D04-AE5C22BE3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93316" b="77426"/>
            <a:stretch>
              <a:fillRect/>
            </a:stretch>
          </p:blipFill>
          <p:spPr>
            <a:xfrm>
              <a:off x="761656" y="1171005"/>
              <a:ext cx="698253" cy="392428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FDD618B-F51A-9E6F-A87E-49A81AFD0685}"/>
              </a:ext>
            </a:extLst>
          </p:cNvPr>
          <p:cNvGrpSpPr/>
          <p:nvPr/>
        </p:nvGrpSpPr>
        <p:grpSpPr>
          <a:xfrm>
            <a:off x="4862870" y="1059433"/>
            <a:ext cx="3441271" cy="504000"/>
            <a:chOff x="297351" y="3139794"/>
            <a:chExt cx="3441271" cy="504000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806E75F5-3CB6-5B82-BEBF-ADB1B0E080E4}"/>
                </a:ext>
              </a:extLst>
            </p:cNvPr>
            <p:cNvSpPr/>
            <p:nvPr/>
          </p:nvSpPr>
          <p:spPr>
            <a:xfrm>
              <a:off x="297351" y="3139794"/>
              <a:ext cx="3441271" cy="504000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D932C1B-A70B-1B23-16C8-5BD58E3FC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68429" b="90222"/>
            <a:stretch>
              <a:fillRect/>
            </a:stretch>
          </p:blipFill>
          <p:spPr>
            <a:xfrm>
              <a:off x="509808" y="3218872"/>
              <a:ext cx="3136217" cy="315646"/>
            </a:xfrm>
            <a:prstGeom prst="rect">
              <a:avLst/>
            </a:prstGeom>
          </p:spPr>
        </p:pic>
      </p:grpSp>
      <p:sp>
        <p:nvSpPr>
          <p:cNvPr id="8" name="動作設定ボタン: 進む/次へ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905BE3-82C9-E4F5-DBF3-A7D7CD0CECB5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動作設定ボタン: 戻る/前へ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CE5300A-9679-5D5E-E435-23438EA02755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6D2EE141-1BA8-8D07-CAA7-F49A32EF84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9C87857-43BF-0B5A-A077-BAF3BED033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9832" b="27988"/>
          <a:stretch>
            <a:fillRect/>
          </a:stretch>
        </p:blipFill>
        <p:spPr>
          <a:xfrm>
            <a:off x="406680" y="1824359"/>
            <a:ext cx="4022906" cy="185554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552FCFE-BE85-5F4E-0437-7AFD2454072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25049"/>
          <a:stretch>
            <a:fillRect/>
          </a:stretch>
        </p:blipFill>
        <p:spPr>
          <a:xfrm>
            <a:off x="4714416" y="1655844"/>
            <a:ext cx="4120138" cy="46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0EF0B-3A90-8D23-2D1A-52724886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1BD5296-1325-3BEE-766A-A73E954CBFF6}"/>
              </a:ext>
            </a:extLst>
          </p:cNvPr>
          <p:cNvSpPr/>
          <p:nvPr/>
        </p:nvSpPr>
        <p:spPr>
          <a:xfrm>
            <a:off x="259029" y="1235924"/>
            <a:ext cx="8625941" cy="486451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4FA00E-BCB3-7DE6-7B2A-A68E8BD74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" y="149382"/>
            <a:ext cx="1219263" cy="704886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B572C8E-8E2F-4EC0-6FC7-EDDE6C14541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133402" y="897512"/>
            <a:ext cx="3659713" cy="888966"/>
            <a:chOff x="3467393" y="5192058"/>
            <a:chExt cx="4647705" cy="1128955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C070B09-B503-477C-2089-249918466A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393" y="5192058"/>
              <a:ext cx="4647705" cy="1128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EAB9399-EDF1-F3E6-89EE-85D517A4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2793" b="64505"/>
            <a:stretch>
              <a:fillRect/>
            </a:stretch>
          </p:blipFill>
          <p:spPr>
            <a:xfrm rot="10800000">
              <a:off x="3811742" y="5259651"/>
              <a:ext cx="3959006" cy="777329"/>
            </a:xfrm>
            <a:prstGeom prst="rect">
              <a:avLst/>
            </a:prstGeom>
          </p:spPr>
        </p:pic>
      </p:grpSp>
      <p:sp>
        <p:nvSpPr>
          <p:cNvPr id="9" name="動作設定ボタン: 戻る/前へ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027B664-DD0E-A083-C6D1-02AF9C147A2C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52E0C2BD-E6BA-7C7D-B901-A717E4C38FE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C29B963-6D51-F684-F44F-DAE46328A521}"/>
              </a:ext>
            </a:extLst>
          </p:cNvPr>
          <p:cNvGrpSpPr/>
          <p:nvPr/>
        </p:nvGrpSpPr>
        <p:grpSpPr>
          <a:xfrm>
            <a:off x="4087454" y="6284232"/>
            <a:ext cx="2790825" cy="459862"/>
            <a:chOff x="5051015" y="6294614"/>
            <a:chExt cx="2790825" cy="459862"/>
          </a:xfrm>
        </p:grpSpPr>
        <p:sp>
          <p:nvSpPr>
            <p:cNvPr id="13" name="吹き出し: 角を丸めた四角形 12">
              <a:extLst>
                <a:ext uri="{FF2B5EF4-FFF2-40B4-BE49-F238E27FC236}">
                  <a16:creationId xmlns:a16="http://schemas.microsoft.com/office/drawing/2014/main" id="{3D3CA4B4-9AE7-D792-4A16-073F3BF4FBD3}"/>
                </a:ext>
              </a:extLst>
            </p:cNvPr>
            <p:cNvSpPr/>
            <p:nvPr/>
          </p:nvSpPr>
          <p:spPr>
            <a:xfrm>
              <a:off x="5051015" y="6294614"/>
              <a:ext cx="2790825" cy="459862"/>
            </a:xfrm>
            <a:prstGeom prst="wedgeRoundRectCallout">
              <a:avLst>
                <a:gd name="adj1" fmla="val 59834"/>
                <a:gd name="adj2" fmla="val 12656"/>
                <a:gd name="adj3" fmla="val 16667"/>
              </a:avLst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E1F9BE0F-C109-B0DA-DDC7-5DE4205C9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50000"/>
            <a:stretch>
              <a:fillRect/>
            </a:stretch>
          </p:blipFill>
          <p:spPr>
            <a:xfrm>
              <a:off x="5293521" y="6376336"/>
              <a:ext cx="2305812" cy="296418"/>
            </a:xfrm>
            <a:prstGeom prst="rect">
              <a:avLst/>
            </a:prstGeom>
          </p:spPr>
        </p:pic>
      </p:grpSp>
      <p:pic>
        <p:nvPicPr>
          <p:cNvPr id="16" name="図 15">
            <a:hlinkClick r:id="rId9" action="ppaction://hlinksldjump"/>
            <a:extLst>
              <a:ext uri="{FF2B5EF4-FFF2-40B4-BE49-F238E27FC236}">
                <a16:creationId xmlns:a16="http://schemas.microsoft.com/office/drawing/2014/main" id="{B9FBC29E-9D01-194B-EE97-784CDFB6A0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7063" y="6171943"/>
            <a:ext cx="1347333" cy="62184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3D71C63-7995-8433-1E1F-8C67D398BB7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23474"/>
          <a:stretch>
            <a:fillRect/>
          </a:stretch>
        </p:blipFill>
        <p:spPr>
          <a:xfrm>
            <a:off x="1053965" y="174454"/>
            <a:ext cx="7414411" cy="94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4D5E9-1AC4-3D7B-B67A-B721DFF62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65CC109-0BC1-807C-E360-6208F1351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741"/>
            <a:ext cx="1219263" cy="7048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5D398E2-3D0F-9B32-361B-EE422E5916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7697" y="3428999"/>
            <a:ext cx="1569354" cy="282483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BFF4019-95CF-6E9F-94CD-3A7F559979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465" t="-6172" r="93236" b="82159"/>
          <a:stretch>
            <a:fillRect/>
          </a:stretch>
        </p:blipFill>
        <p:spPr>
          <a:xfrm>
            <a:off x="6704358" y="2926119"/>
            <a:ext cx="756031" cy="50288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EB143E1-3184-CDB8-F6B0-ABB2CE67C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127" y="2443836"/>
            <a:ext cx="2905125" cy="381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D8C6D3-2E55-CA61-9955-7AD9FBD725E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745" b="41068"/>
          <a:stretch>
            <a:fillRect/>
          </a:stretch>
        </p:blipFill>
        <p:spPr>
          <a:xfrm>
            <a:off x="277122" y="809626"/>
            <a:ext cx="8613473" cy="1232929"/>
          </a:xfrm>
          <a:prstGeom prst="rect">
            <a:avLst/>
          </a:prstGeom>
        </p:spPr>
      </p:pic>
      <p:sp>
        <p:nvSpPr>
          <p:cNvPr id="6" name="動作設定ボタン: 進む/次へ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F5F3939-4FE7-F8F0-5B6E-43A47D19D5AE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図形&#10;&#10;AI によって生成されたコンテンツは間違っている可能性があります。">
            <a:hlinkClick r:id="rId8" action="ppaction://hlinksldjump"/>
            <a:extLst>
              <a:ext uri="{FF2B5EF4-FFF2-40B4-BE49-F238E27FC236}">
                <a16:creationId xmlns:a16="http://schemas.microsoft.com/office/drawing/2014/main" id="{9C668B8E-F4DD-A05C-B6BD-D2B3B7BC59A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3FADC-511F-6123-5C82-706FDC1A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7F274A1E-5152-D061-E453-4F57F1A629D1}"/>
              </a:ext>
            </a:extLst>
          </p:cNvPr>
          <p:cNvSpPr/>
          <p:nvPr/>
        </p:nvSpPr>
        <p:spPr>
          <a:xfrm>
            <a:off x="184067" y="816685"/>
            <a:ext cx="8775865" cy="1284331"/>
          </a:xfrm>
          <a:prstGeom prst="foldedCorner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A47AF05-8060-15D0-C6E8-58ADC8896EC0}"/>
              </a:ext>
            </a:extLst>
          </p:cNvPr>
          <p:cNvSpPr/>
          <p:nvPr/>
        </p:nvSpPr>
        <p:spPr>
          <a:xfrm>
            <a:off x="259027" y="2996597"/>
            <a:ext cx="8625941" cy="319449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94F5BA1-6574-5D9A-E2B2-1656FE3E05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67" y="2239709"/>
            <a:ext cx="1456098" cy="65972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DA83DD4-C7AB-C8D2-782A-911390442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741"/>
            <a:ext cx="1219263" cy="7048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8DFC03-BD09-CC23-D184-D794B962E5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745" b="41068"/>
          <a:stretch>
            <a:fillRect/>
          </a:stretch>
        </p:blipFill>
        <p:spPr>
          <a:xfrm>
            <a:off x="386671" y="872071"/>
            <a:ext cx="8498297" cy="1176282"/>
          </a:xfrm>
          <a:prstGeom prst="rect">
            <a:avLst/>
          </a:prstGeom>
        </p:spPr>
      </p:pic>
      <p:sp>
        <p:nvSpPr>
          <p:cNvPr id="6" name="動作設定ボタン: 進む/次へ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B4D32B7-E50B-6DF4-B970-D9A1AC584302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戻る/前へ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9EE579D-B283-D407-B605-7DA5E06A6499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9A54102C-106C-3991-5F52-EBBE83C588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AA737E4-2FBB-31BC-8F7E-8E1118C02F1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0884" b="19986"/>
          <a:stretch>
            <a:fillRect/>
          </a:stretch>
        </p:blipFill>
        <p:spPr>
          <a:xfrm>
            <a:off x="1790661" y="2177536"/>
            <a:ext cx="6015428" cy="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FC755-89A9-9DA9-3AD5-772C4DADF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2EC74014-48D6-EBBD-4EF7-B9D717B61D13}"/>
              </a:ext>
            </a:extLst>
          </p:cNvPr>
          <p:cNvSpPr/>
          <p:nvPr/>
        </p:nvSpPr>
        <p:spPr>
          <a:xfrm>
            <a:off x="184067" y="800820"/>
            <a:ext cx="8775865" cy="1307704"/>
          </a:xfrm>
          <a:prstGeom prst="foldedCorner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1273CA6-3084-3D6F-C73A-38627E330402}"/>
              </a:ext>
            </a:extLst>
          </p:cNvPr>
          <p:cNvSpPr/>
          <p:nvPr/>
        </p:nvSpPr>
        <p:spPr>
          <a:xfrm>
            <a:off x="259028" y="3091931"/>
            <a:ext cx="8625941" cy="3024241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F66CA0E-7353-1B90-792F-91F9EDE11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8" y="2112866"/>
            <a:ext cx="1456098" cy="65972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59B993F3-B6E9-E8FE-4959-BDCD681C1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741"/>
            <a:ext cx="1219263" cy="70488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A3B43C2-6C69-0F86-E0AC-17FE035C18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2603"/>
          <a:stretch>
            <a:fillRect/>
          </a:stretch>
        </p:blipFill>
        <p:spPr>
          <a:xfrm>
            <a:off x="1075587" y="2688219"/>
            <a:ext cx="7510272" cy="440625"/>
          </a:xfrm>
          <a:prstGeom prst="rect">
            <a:avLst/>
          </a:prstGeom>
        </p:spPr>
      </p:pic>
      <p:sp>
        <p:nvSpPr>
          <p:cNvPr id="7" name="動作設定ボタン: 進む/次へ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BBE1B99-43B5-9665-68A8-E86AAE15AF6F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戻る/前へ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18318A6-DCF1-81C3-C965-B8B621AA2E17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2AB57C1C-33EA-BACC-34FE-7D26404D1D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B8A7E6-9203-B94C-EB2A-9C8E0B37DA0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5745" b="41068"/>
          <a:stretch>
            <a:fillRect/>
          </a:stretch>
        </p:blipFill>
        <p:spPr>
          <a:xfrm>
            <a:off x="386671" y="872071"/>
            <a:ext cx="8498297" cy="11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22BAD-9606-7C64-23B1-3531EDEA1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4EEB6AB-2EB5-9A38-ECBA-51D62D56C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741"/>
            <a:ext cx="1219263" cy="704886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0AE149C-BC7A-54F3-F678-093CF3C6341F}"/>
              </a:ext>
            </a:extLst>
          </p:cNvPr>
          <p:cNvSpPr/>
          <p:nvPr/>
        </p:nvSpPr>
        <p:spPr>
          <a:xfrm>
            <a:off x="285776" y="1189982"/>
            <a:ext cx="1474998" cy="50400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DC77717-B6C7-1EBC-DEB9-64CA77821C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5240" b="85919"/>
          <a:stretch>
            <a:fillRect/>
          </a:stretch>
        </p:blipFill>
        <p:spPr>
          <a:xfrm>
            <a:off x="456005" y="1274704"/>
            <a:ext cx="1219263" cy="365284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1D358DE-5938-657B-EDE2-3264C8A3DBAE}"/>
              </a:ext>
            </a:extLst>
          </p:cNvPr>
          <p:cNvGrpSpPr/>
          <p:nvPr/>
        </p:nvGrpSpPr>
        <p:grpSpPr>
          <a:xfrm>
            <a:off x="4637047" y="1195623"/>
            <a:ext cx="3913084" cy="504000"/>
            <a:chOff x="285776" y="3734695"/>
            <a:chExt cx="3913084" cy="504000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6203364A-4AB7-9475-6C43-B655B563BBB8}"/>
                </a:ext>
              </a:extLst>
            </p:cNvPr>
            <p:cNvSpPr/>
            <p:nvPr/>
          </p:nvSpPr>
          <p:spPr>
            <a:xfrm>
              <a:off x="285776" y="3734695"/>
              <a:ext cx="3913084" cy="504000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F26050F-9112-46A9-4CFF-90D58F938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56746" b="87762"/>
            <a:stretch>
              <a:fillRect/>
            </a:stretch>
          </p:blipFill>
          <p:spPr>
            <a:xfrm>
              <a:off x="401307" y="3805325"/>
              <a:ext cx="3774403" cy="384712"/>
            </a:xfrm>
            <a:prstGeom prst="rect">
              <a:avLst/>
            </a:prstGeom>
          </p:spPr>
        </p:pic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5AFE9BD2-1DD0-1198-1348-0C5B68FA8C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0095" b="16418"/>
          <a:stretch>
            <a:fillRect/>
          </a:stretch>
        </p:blipFill>
        <p:spPr>
          <a:xfrm>
            <a:off x="233161" y="1840674"/>
            <a:ext cx="4056724" cy="3301341"/>
          </a:xfrm>
          <a:prstGeom prst="rect">
            <a:avLst/>
          </a:prstGeom>
        </p:spPr>
      </p:pic>
      <p:sp>
        <p:nvSpPr>
          <p:cNvPr id="9" name="動作設定ボタン: 進む/次へ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8CA3C01-A70B-7AD0-5BED-AAE3DFBDF228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動作設定ボタン: 戻る/前へ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12DBA89-3B39-AAAA-E0A8-001BC075F5DF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図形&#10;&#10;AI によって生成されたコンテンツは間違っている可能性があります。">
            <a:hlinkClick r:id="rId7" action="ppaction://hlinksldjump"/>
            <a:extLst>
              <a:ext uri="{FF2B5EF4-FFF2-40B4-BE49-F238E27FC236}">
                <a16:creationId xmlns:a16="http://schemas.microsoft.com/office/drawing/2014/main" id="{FE98AA26-CC78-D957-DED3-E7A6A9AD3E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8852A41-31ED-BC53-E5C5-B4EF6E069AD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28578" b="23649"/>
          <a:stretch>
            <a:fillRect/>
          </a:stretch>
        </p:blipFill>
        <p:spPr>
          <a:xfrm>
            <a:off x="4637047" y="1840674"/>
            <a:ext cx="4056724" cy="24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E0F32-34E7-9B49-FD51-301BE5F17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61581C5-E697-D097-CE8F-EBEFFBF48DB2}"/>
              </a:ext>
            </a:extLst>
          </p:cNvPr>
          <p:cNvSpPr/>
          <p:nvPr/>
        </p:nvSpPr>
        <p:spPr>
          <a:xfrm>
            <a:off x="190005" y="923912"/>
            <a:ext cx="8625941" cy="5171611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E1F7D0E-72D1-EBD9-47FA-F57CE3262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741"/>
            <a:ext cx="1219263" cy="704886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3A835C7-7A60-963D-A855-7E32ED2E96C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915374" y="492886"/>
            <a:ext cx="3659713" cy="888966"/>
            <a:chOff x="3467393" y="5192058"/>
            <a:chExt cx="4647705" cy="1128955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2744426-C811-FD6F-CBEA-05C1E107B7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393" y="5192058"/>
              <a:ext cx="4647705" cy="1128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9BF536F-6FF0-9397-A3B8-5BF8FADD7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2793" b="64505"/>
            <a:stretch>
              <a:fillRect/>
            </a:stretch>
          </p:blipFill>
          <p:spPr>
            <a:xfrm rot="10800000">
              <a:off x="3811742" y="5259651"/>
              <a:ext cx="3959006" cy="777329"/>
            </a:xfrm>
            <a:prstGeom prst="rect">
              <a:avLst/>
            </a:prstGeom>
          </p:spPr>
        </p:pic>
      </p:grpSp>
      <p:sp>
        <p:nvSpPr>
          <p:cNvPr id="9" name="動作設定ボタン: 戻る/前へ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C21036-5059-FB29-B5B7-8BECB3CECF3B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9F5D92D3-31D3-F957-C10E-FDA52ECE46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275D602-5F5A-CF9C-9D55-515555614E4F}"/>
              </a:ext>
            </a:extLst>
          </p:cNvPr>
          <p:cNvGrpSpPr/>
          <p:nvPr/>
        </p:nvGrpSpPr>
        <p:grpSpPr>
          <a:xfrm>
            <a:off x="4087454" y="6284232"/>
            <a:ext cx="2790825" cy="459862"/>
            <a:chOff x="5051015" y="6294614"/>
            <a:chExt cx="2790825" cy="459862"/>
          </a:xfrm>
        </p:grpSpPr>
        <p:sp>
          <p:nvSpPr>
            <p:cNvPr id="13" name="吹き出し: 角を丸めた四角形 12">
              <a:extLst>
                <a:ext uri="{FF2B5EF4-FFF2-40B4-BE49-F238E27FC236}">
                  <a16:creationId xmlns:a16="http://schemas.microsoft.com/office/drawing/2014/main" id="{4E122122-BC87-C579-7592-2B5786458880}"/>
                </a:ext>
              </a:extLst>
            </p:cNvPr>
            <p:cNvSpPr/>
            <p:nvPr/>
          </p:nvSpPr>
          <p:spPr>
            <a:xfrm>
              <a:off x="5051015" y="6294614"/>
              <a:ext cx="2790825" cy="459862"/>
            </a:xfrm>
            <a:prstGeom prst="wedgeRoundRectCallout">
              <a:avLst>
                <a:gd name="adj1" fmla="val 59834"/>
                <a:gd name="adj2" fmla="val 12656"/>
                <a:gd name="adj3" fmla="val 16667"/>
              </a:avLst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F3223B6-E3B0-EB5D-AB5E-C9D4B8AF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50000"/>
            <a:stretch>
              <a:fillRect/>
            </a:stretch>
          </p:blipFill>
          <p:spPr>
            <a:xfrm>
              <a:off x="5293521" y="6376336"/>
              <a:ext cx="2305812" cy="296418"/>
            </a:xfrm>
            <a:prstGeom prst="rect">
              <a:avLst/>
            </a:prstGeom>
          </p:spPr>
        </p:pic>
      </p:grpSp>
      <p:pic>
        <p:nvPicPr>
          <p:cNvPr id="16" name="図 15">
            <a:hlinkClick r:id="rId9" action="ppaction://hlinksldjump"/>
            <a:extLst>
              <a:ext uri="{FF2B5EF4-FFF2-40B4-BE49-F238E27FC236}">
                <a16:creationId xmlns:a16="http://schemas.microsoft.com/office/drawing/2014/main" id="{162FFC6F-1618-6CC6-0724-215C07337E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7063" y="6148748"/>
            <a:ext cx="1347333" cy="62184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087E298-CF5E-A78C-F6BB-426CF51227F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5951" b="43144"/>
          <a:stretch>
            <a:fillRect/>
          </a:stretch>
        </p:blipFill>
        <p:spPr>
          <a:xfrm>
            <a:off x="1236779" y="168376"/>
            <a:ext cx="7067159" cy="6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C90A9-8DB8-C7E1-A746-F5EB5323B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BEE2EBA-4813-A4E3-17A7-FFA432340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" y="87134"/>
            <a:ext cx="1219263" cy="70488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8F7989-7F7D-7480-A948-81222B7B69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273" y="3517620"/>
            <a:ext cx="1922095" cy="177313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0F6CCEE-6E4A-BA13-584C-DC517673C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58" y="2172294"/>
            <a:ext cx="3146961" cy="26906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45DBAA9-5A68-8067-4E05-E4FB97328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666" y="3152364"/>
            <a:ext cx="2508854" cy="342116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FE9E009-B443-9FCB-0C66-5D8DD315345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93125" b="80985"/>
          <a:stretch>
            <a:fillRect/>
          </a:stretch>
        </p:blipFill>
        <p:spPr>
          <a:xfrm>
            <a:off x="6665613" y="2843597"/>
            <a:ext cx="621480" cy="3924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1975D39-E08D-F82E-9D36-8C72263CC07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35568"/>
          <a:stretch>
            <a:fillRect/>
          </a:stretch>
        </p:blipFill>
        <p:spPr>
          <a:xfrm>
            <a:off x="272951" y="872610"/>
            <a:ext cx="8598098" cy="1264736"/>
          </a:xfrm>
          <a:prstGeom prst="rect">
            <a:avLst/>
          </a:prstGeom>
        </p:spPr>
      </p:pic>
      <p:sp>
        <p:nvSpPr>
          <p:cNvPr id="10" name="動作設定ボタン: 進む/次へ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2BCA8AA-7862-CD25-E4E7-7AF1C5EF7F80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図形&#10;&#10;AI によって生成されたコンテンツは間違っている可能性があります。">
            <a:hlinkClick r:id="rId9" action="ppaction://hlinksldjump"/>
            <a:extLst>
              <a:ext uri="{FF2B5EF4-FFF2-40B4-BE49-F238E27FC236}">
                <a16:creationId xmlns:a16="http://schemas.microsoft.com/office/drawing/2014/main" id="{39DB98C6-C07A-1B10-099E-FB1EDDA46A4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056FA-D8CE-681C-7755-FC7648D29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4B3F698-33CF-9E40-0D54-9CB7584454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5575" b="85330"/>
          <a:stretch>
            <a:fillRect/>
          </a:stretch>
        </p:blipFill>
        <p:spPr>
          <a:xfrm>
            <a:off x="112218" y="194758"/>
            <a:ext cx="5542461" cy="602089"/>
          </a:xfrm>
          <a:prstGeom prst="rect">
            <a:avLst/>
          </a:prstGeom>
        </p:spPr>
      </p:pic>
      <p:pic>
        <p:nvPicPr>
          <p:cNvPr id="2" name="Picture 4" descr="白い封筒のイラスト（閉じた状態）">
            <a:extLst>
              <a:ext uri="{FF2B5EF4-FFF2-40B4-BE49-F238E27FC236}">
                <a16:creationId xmlns:a16="http://schemas.microsoft.com/office/drawing/2014/main" id="{3CC99061-ED6C-9549-C386-56AC7D51E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5431" y="6083289"/>
            <a:ext cx="704301" cy="5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スマートフォン・スマホのイラスト">
            <a:extLst>
              <a:ext uri="{FF2B5EF4-FFF2-40B4-BE49-F238E27FC236}">
                <a16:creationId xmlns:a16="http://schemas.microsoft.com/office/drawing/2014/main" id="{366AC116-DD57-1C07-706B-B355EF1A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10599">
            <a:off x="6840046" y="5859233"/>
            <a:ext cx="784903" cy="8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BDD23EC-74B3-6B6B-A57A-514F7CB3A73D}"/>
              </a:ext>
            </a:extLst>
          </p:cNvPr>
          <p:cNvGrpSpPr/>
          <p:nvPr/>
        </p:nvGrpSpPr>
        <p:grpSpPr>
          <a:xfrm>
            <a:off x="854275" y="5847447"/>
            <a:ext cx="1880334" cy="849358"/>
            <a:chOff x="4035400" y="4638021"/>
            <a:chExt cx="1880334" cy="849358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0A4EF70-F1E7-96A6-FBDA-2B9924AAF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2652" y="4755161"/>
              <a:ext cx="1813082" cy="732218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4167664-F245-8ADC-35DC-C35B7338C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5400" y="4638021"/>
              <a:ext cx="592283" cy="732218"/>
            </a:xfrm>
            <a:prstGeom prst="rect">
              <a:avLst/>
            </a:prstGeom>
          </p:spPr>
        </p:pic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5B08C819-995B-437F-E291-FDDBA089132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72545" b="54756"/>
          <a:stretch>
            <a:fillRect/>
          </a:stretch>
        </p:blipFill>
        <p:spPr>
          <a:xfrm>
            <a:off x="1346396" y="6158349"/>
            <a:ext cx="1298305" cy="344693"/>
          </a:xfrm>
          <a:prstGeom prst="rect">
            <a:avLst/>
          </a:prstGeom>
        </p:spPr>
      </p:pic>
      <p:pic>
        <p:nvPicPr>
          <p:cNvPr id="13" name="図 12">
            <a:hlinkClick r:id="rId9" action="ppaction://hlinksldjump"/>
            <a:extLst>
              <a:ext uri="{FF2B5EF4-FFF2-40B4-BE49-F238E27FC236}">
                <a16:creationId xmlns:a16="http://schemas.microsoft.com/office/drawing/2014/main" id="{4BE47F89-50E5-2973-D914-C09CF6CBC6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0920" y="6129828"/>
            <a:ext cx="3346994" cy="56697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D508278-5966-2C71-8F9D-3099884D05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1339" y="6074958"/>
            <a:ext cx="676715" cy="6767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625B3-C783-3FF3-1FE3-47803687B09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569" t="1843" r="55295" b="52912"/>
          <a:stretch>
            <a:fillRect/>
          </a:stretch>
        </p:blipFill>
        <p:spPr>
          <a:xfrm>
            <a:off x="5810864" y="194758"/>
            <a:ext cx="2215057" cy="568454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3E687248-3833-D2B1-DC3B-1A29FAA68277}"/>
              </a:ext>
            </a:extLst>
          </p:cNvPr>
          <p:cNvSpPr/>
          <p:nvPr/>
        </p:nvSpPr>
        <p:spPr>
          <a:xfrm>
            <a:off x="8045485" y="224033"/>
            <a:ext cx="263575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D2CC950-85D9-38FC-4298-FE472ADBCE7C}"/>
              </a:ext>
            </a:extLst>
          </p:cNvPr>
          <p:cNvSpPr/>
          <p:nvPr/>
        </p:nvSpPr>
        <p:spPr>
          <a:xfrm>
            <a:off x="5599008" y="129261"/>
            <a:ext cx="2456934" cy="6709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図形&#10;&#10;AI によって生成されたコンテンツは間違っている可能性があります。">
            <a:hlinkClick r:id="rId13" action="ppaction://hlinksldjump"/>
            <a:extLst>
              <a:ext uri="{FF2B5EF4-FFF2-40B4-BE49-F238E27FC236}">
                <a16:creationId xmlns:a16="http://schemas.microsoft.com/office/drawing/2014/main" id="{7CBABFA2-C34B-FC1C-1915-E1F78A7230C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3" name="図 2">
            <a:hlinkClick r:id="rId15" action="ppaction://hlinksldjump"/>
            <a:extLst>
              <a:ext uri="{FF2B5EF4-FFF2-40B4-BE49-F238E27FC236}">
                <a16:creationId xmlns:a16="http://schemas.microsoft.com/office/drawing/2014/main" id="{339A1AE5-0E5E-CA65-B7BA-D48681719B17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4" y="900470"/>
            <a:ext cx="8242506" cy="727702"/>
          </a:xfrm>
          <a:prstGeom prst="rect">
            <a:avLst/>
          </a:prstGeom>
        </p:spPr>
      </p:pic>
      <p:pic>
        <p:nvPicPr>
          <p:cNvPr id="16" name="図 15">
            <a:hlinkClick r:id="rId17" action="ppaction://hlinksldjump"/>
            <a:extLst>
              <a:ext uri="{FF2B5EF4-FFF2-40B4-BE49-F238E27FC236}">
                <a16:creationId xmlns:a16="http://schemas.microsoft.com/office/drawing/2014/main" id="{87CD9E41-F6A2-5263-CDFE-CCA2AEA6A6E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4" y="1721095"/>
            <a:ext cx="8242506" cy="727702"/>
          </a:xfrm>
          <a:prstGeom prst="rect">
            <a:avLst/>
          </a:prstGeom>
        </p:spPr>
      </p:pic>
      <p:pic>
        <p:nvPicPr>
          <p:cNvPr id="18" name="図 17">
            <a:hlinkClick r:id="rId19" action="ppaction://hlinksldjump"/>
            <a:extLst>
              <a:ext uri="{FF2B5EF4-FFF2-40B4-BE49-F238E27FC236}">
                <a16:creationId xmlns:a16="http://schemas.microsoft.com/office/drawing/2014/main" id="{30FF9FF8-3560-02E1-B09E-B20757566858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4" y="2545650"/>
            <a:ext cx="8242506" cy="722091"/>
          </a:xfrm>
          <a:prstGeom prst="rect">
            <a:avLst/>
          </a:prstGeom>
        </p:spPr>
      </p:pic>
      <p:pic>
        <p:nvPicPr>
          <p:cNvPr id="22" name="図 21">
            <a:hlinkClick r:id="rId21" action="ppaction://hlinksldjump"/>
            <a:extLst>
              <a:ext uri="{FF2B5EF4-FFF2-40B4-BE49-F238E27FC236}">
                <a16:creationId xmlns:a16="http://schemas.microsoft.com/office/drawing/2014/main" id="{D391A77F-FB0E-2160-811B-5848B2C349F1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4" y="4201297"/>
            <a:ext cx="8242506" cy="732163"/>
          </a:xfrm>
          <a:prstGeom prst="rect">
            <a:avLst/>
          </a:prstGeom>
        </p:spPr>
      </p:pic>
      <p:pic>
        <p:nvPicPr>
          <p:cNvPr id="23" name="図 22">
            <a:hlinkClick r:id="rId23" action="ppaction://hlinksldjump"/>
            <a:extLst>
              <a:ext uri="{FF2B5EF4-FFF2-40B4-BE49-F238E27FC236}">
                <a16:creationId xmlns:a16="http://schemas.microsoft.com/office/drawing/2014/main" id="{EBDB11F1-DE1A-85C8-048C-312499BFCE0C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4" y="5028475"/>
            <a:ext cx="8242506" cy="722091"/>
          </a:xfrm>
          <a:prstGeom prst="rect">
            <a:avLst/>
          </a:prstGeom>
        </p:spPr>
      </p:pic>
      <p:pic>
        <p:nvPicPr>
          <p:cNvPr id="17" name="図 16">
            <a:hlinkClick r:id="rId25" action="ppaction://hlinksldjump"/>
            <a:extLst>
              <a:ext uri="{FF2B5EF4-FFF2-40B4-BE49-F238E27FC236}">
                <a16:creationId xmlns:a16="http://schemas.microsoft.com/office/drawing/2014/main" id="{6C8EF975-46D7-8FE1-072B-1205A11966B4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4" y="3351344"/>
            <a:ext cx="8242506" cy="7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EE3A3-E87C-D95B-424A-D70B46396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94D77B7E-3466-17F9-63AC-F72B70F18E09}"/>
              </a:ext>
            </a:extLst>
          </p:cNvPr>
          <p:cNvSpPr/>
          <p:nvPr/>
        </p:nvSpPr>
        <p:spPr>
          <a:xfrm>
            <a:off x="184067" y="759389"/>
            <a:ext cx="8775865" cy="1264736"/>
          </a:xfrm>
          <a:prstGeom prst="foldedCorner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36149FE-AB2F-00A2-6FE1-194034323BB7}"/>
              </a:ext>
            </a:extLst>
          </p:cNvPr>
          <p:cNvSpPr/>
          <p:nvPr/>
        </p:nvSpPr>
        <p:spPr>
          <a:xfrm>
            <a:off x="198489" y="2949906"/>
            <a:ext cx="8625941" cy="3241186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73F9F31-7320-6465-E0BE-6521CC2022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53" y="2098949"/>
            <a:ext cx="1456098" cy="6597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6C32659-E3FF-D92A-F57D-6C3F1F076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7" y="87134"/>
            <a:ext cx="1219263" cy="7048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6FC6F87-B691-79F2-1E0A-57A4804B8F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5568"/>
          <a:stretch>
            <a:fillRect/>
          </a:stretch>
        </p:blipFill>
        <p:spPr>
          <a:xfrm>
            <a:off x="345314" y="827665"/>
            <a:ext cx="8598098" cy="1264736"/>
          </a:xfrm>
          <a:prstGeom prst="rect">
            <a:avLst/>
          </a:prstGeom>
        </p:spPr>
      </p:pic>
      <p:sp>
        <p:nvSpPr>
          <p:cNvPr id="6" name="動作設定ボタン: 進む/次へ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CE520B1-90AD-6590-1D92-7CB713D20F4A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戻る/前へ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CF0C3ED-8FAB-4762-A204-CEE49A7C885A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35CD708E-D275-B094-5DBE-7C22EA8A50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28B95CA-78E5-135D-9B49-088A8F02AEB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0884" b="19986"/>
          <a:stretch>
            <a:fillRect/>
          </a:stretch>
        </p:blipFill>
        <p:spPr>
          <a:xfrm>
            <a:off x="2050542" y="2109608"/>
            <a:ext cx="6015428" cy="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FC60E-E7BC-C6E7-0E0E-F86C12155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B249AEAF-21BE-4690-BD5B-FC19A3674A5A}"/>
              </a:ext>
            </a:extLst>
          </p:cNvPr>
          <p:cNvSpPr/>
          <p:nvPr/>
        </p:nvSpPr>
        <p:spPr>
          <a:xfrm>
            <a:off x="190005" y="830693"/>
            <a:ext cx="8775865" cy="1286797"/>
          </a:xfrm>
          <a:prstGeom prst="foldedCorner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8CF55D9-CCB2-695F-6B53-C4F875BEABCA}"/>
              </a:ext>
            </a:extLst>
          </p:cNvPr>
          <p:cNvSpPr/>
          <p:nvPr/>
        </p:nvSpPr>
        <p:spPr>
          <a:xfrm>
            <a:off x="227985" y="3221753"/>
            <a:ext cx="8625941" cy="2920044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9FA1677-F813-6894-220B-5B59FA4953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05" y="2134061"/>
            <a:ext cx="1456098" cy="6597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2289D84-527E-317C-D4F8-01BB81808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7" y="87134"/>
            <a:ext cx="1219263" cy="70488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E853D94-FE89-848F-7916-F7AE954ED2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3549"/>
          <a:stretch>
            <a:fillRect/>
          </a:stretch>
        </p:blipFill>
        <p:spPr>
          <a:xfrm>
            <a:off x="918054" y="2789925"/>
            <a:ext cx="7510272" cy="43182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B8B552F-3CBD-BC50-7BE7-72DBE27630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5568"/>
          <a:stretch>
            <a:fillRect/>
          </a:stretch>
        </p:blipFill>
        <p:spPr>
          <a:xfrm>
            <a:off x="365275" y="909000"/>
            <a:ext cx="8598098" cy="1264736"/>
          </a:xfrm>
          <a:prstGeom prst="rect">
            <a:avLst/>
          </a:prstGeom>
        </p:spPr>
      </p:pic>
      <p:sp>
        <p:nvSpPr>
          <p:cNvPr id="7" name="動作設定ボタン: 進む/次へ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A6A7FA1-66BC-89DF-9048-A9FC9AEE6BDE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戻る/前へ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E011061-D738-EA88-6230-0F203653C7E0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図形&#10;&#10;AI によって生成されたコンテンツは間違っている可能性があります。">
            <a:hlinkClick r:id="rId7" action="ppaction://hlinksldjump"/>
            <a:extLst>
              <a:ext uri="{FF2B5EF4-FFF2-40B4-BE49-F238E27FC236}">
                <a16:creationId xmlns:a16="http://schemas.microsoft.com/office/drawing/2014/main" id="{FB19960F-5624-9C45-1AD8-568DF4C11BF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5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ECCA5-B196-1B1A-340A-B3C891536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77AA9C1-008E-40F6-6FA6-5D28397F1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" y="87134"/>
            <a:ext cx="1219263" cy="704886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8BA09D0-F7AE-CCE1-CB38-625354723409}"/>
              </a:ext>
            </a:extLst>
          </p:cNvPr>
          <p:cNvGrpSpPr/>
          <p:nvPr/>
        </p:nvGrpSpPr>
        <p:grpSpPr>
          <a:xfrm>
            <a:off x="302581" y="1128299"/>
            <a:ext cx="4060594" cy="510159"/>
            <a:chOff x="285776" y="1001140"/>
            <a:chExt cx="4060594" cy="510159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6527F984-0FB7-9C8A-4686-8D6E559B920E}"/>
                </a:ext>
              </a:extLst>
            </p:cNvPr>
            <p:cNvSpPr/>
            <p:nvPr/>
          </p:nvSpPr>
          <p:spPr>
            <a:xfrm>
              <a:off x="285776" y="1001140"/>
              <a:ext cx="3901616" cy="510159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0440509-9C9A-9197-DD7A-1AB4961D3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7514" b="87264"/>
            <a:stretch>
              <a:fillRect/>
            </a:stretch>
          </p:blipFill>
          <p:spPr>
            <a:xfrm>
              <a:off x="444754" y="1058601"/>
              <a:ext cx="3901616" cy="367300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02C1B53-5AFA-7163-CB26-42F0483BF0FA}"/>
              </a:ext>
            </a:extLst>
          </p:cNvPr>
          <p:cNvGrpSpPr/>
          <p:nvPr/>
        </p:nvGrpSpPr>
        <p:grpSpPr>
          <a:xfrm>
            <a:off x="4856453" y="1128298"/>
            <a:ext cx="2342014" cy="510159"/>
            <a:chOff x="285776" y="3587318"/>
            <a:chExt cx="2342014" cy="510159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B338CEA1-3698-0B88-BFFF-F41D7686A6BE}"/>
                </a:ext>
              </a:extLst>
            </p:cNvPr>
            <p:cNvSpPr/>
            <p:nvPr/>
          </p:nvSpPr>
          <p:spPr>
            <a:xfrm>
              <a:off x="285776" y="3587318"/>
              <a:ext cx="2342014" cy="510159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3AB6944-766E-4063-1AFF-027B76F54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78728" b="89294"/>
            <a:stretch>
              <a:fillRect/>
            </a:stretch>
          </p:blipFill>
          <p:spPr>
            <a:xfrm>
              <a:off x="444755" y="3665407"/>
              <a:ext cx="2060334" cy="353980"/>
            </a:xfrm>
            <a:prstGeom prst="rect">
              <a:avLst/>
            </a:prstGeom>
          </p:spPr>
        </p:pic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3D539E14-6306-F24E-7631-E0CE0B21FF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2276" b="21644"/>
          <a:stretch>
            <a:fillRect/>
          </a:stretch>
        </p:blipFill>
        <p:spPr>
          <a:xfrm>
            <a:off x="4797632" y="1801235"/>
            <a:ext cx="4169852" cy="2600379"/>
          </a:xfrm>
          <a:prstGeom prst="rect">
            <a:avLst/>
          </a:prstGeom>
        </p:spPr>
      </p:pic>
      <p:sp>
        <p:nvSpPr>
          <p:cNvPr id="10" name="動作設定ボタン: 進む/次へ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802446B-A96D-3FA8-EE7C-984B77AFCE0E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動作設定ボタン: 戻る/前へ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7549BA7-312B-5CF6-6F30-8D34A0A26A7C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図形&#10;&#10;AI によって生成されたコンテンツは間違っている可能性があります。">
            <a:hlinkClick r:id="rId7" action="ppaction://hlinksldjump"/>
            <a:extLst>
              <a:ext uri="{FF2B5EF4-FFF2-40B4-BE49-F238E27FC236}">
                <a16:creationId xmlns:a16="http://schemas.microsoft.com/office/drawing/2014/main" id="{4601E18E-6C48-B9CC-368B-BD257141F8A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BDFFFBE-CBE6-4640-2B56-64C9B078512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10438" b="12027"/>
          <a:stretch>
            <a:fillRect/>
          </a:stretch>
        </p:blipFill>
        <p:spPr>
          <a:xfrm>
            <a:off x="351081" y="1878483"/>
            <a:ext cx="3901616" cy="29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E08E2-6674-2CA0-F27A-5FD030EF9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28B1F16-E680-C2C7-977D-79B094650A26}"/>
              </a:ext>
            </a:extLst>
          </p:cNvPr>
          <p:cNvSpPr/>
          <p:nvPr/>
        </p:nvSpPr>
        <p:spPr>
          <a:xfrm>
            <a:off x="229333" y="894735"/>
            <a:ext cx="8625941" cy="520847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BC4549-2145-139C-65FC-05308DA2C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" y="87134"/>
            <a:ext cx="1219263" cy="704886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D650A19-DDC9-7A77-E61A-099992CEC1B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254954" y="631271"/>
            <a:ext cx="3659713" cy="888966"/>
            <a:chOff x="3467393" y="5192058"/>
            <a:chExt cx="4647705" cy="1128955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8636A0C0-B794-A594-5D71-9C2B6F3AEE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393" y="5192058"/>
              <a:ext cx="4647705" cy="1128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793A53E-B9A9-F910-112A-1E79C7E15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2793" b="64505"/>
            <a:stretch>
              <a:fillRect/>
            </a:stretch>
          </p:blipFill>
          <p:spPr>
            <a:xfrm rot="10800000">
              <a:off x="3811742" y="5259651"/>
              <a:ext cx="3959006" cy="777329"/>
            </a:xfrm>
            <a:prstGeom prst="rect">
              <a:avLst/>
            </a:prstGeom>
          </p:spPr>
        </p:pic>
      </p:grpSp>
      <p:sp>
        <p:nvSpPr>
          <p:cNvPr id="9" name="動作設定ボタン: 戻る/前へ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0B4C3D0-0C7E-F6D4-B59E-749BD152DA1D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DDFD466C-241F-77CD-B848-14391E13D6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sp>
        <p:nvSpPr>
          <p:cNvPr id="15" name="動作設定ボタン: 進む/次へ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F6A319B-BD09-98F0-6E18-8C2A9630030F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17A0C50-A9DE-9C70-E02B-0414E96B70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8154" b="46529"/>
          <a:stretch>
            <a:fillRect/>
          </a:stretch>
        </p:blipFill>
        <p:spPr>
          <a:xfrm>
            <a:off x="1311991" y="198118"/>
            <a:ext cx="6888733" cy="6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6B41A15-19E7-AFA9-F698-27086B6782A3}"/>
              </a:ext>
            </a:extLst>
          </p:cNvPr>
          <p:cNvSpPr/>
          <p:nvPr/>
        </p:nvSpPr>
        <p:spPr>
          <a:xfrm>
            <a:off x="285135" y="1240971"/>
            <a:ext cx="6371303" cy="601142"/>
          </a:xfrm>
          <a:prstGeom prst="roundRect">
            <a:avLst/>
          </a:prstGeom>
          <a:solidFill>
            <a:srgbClr val="85D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D88830-359D-09B3-11A2-42A054D55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00" y="128149"/>
            <a:ext cx="8182356" cy="1024128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5D76C61-7F7A-0C68-2DAA-5DFB71E0994C}"/>
              </a:ext>
            </a:extLst>
          </p:cNvPr>
          <p:cNvGrpSpPr/>
          <p:nvPr/>
        </p:nvGrpSpPr>
        <p:grpSpPr>
          <a:xfrm>
            <a:off x="344637" y="4414164"/>
            <a:ext cx="5131932" cy="601142"/>
            <a:chOff x="344637" y="4380296"/>
            <a:chExt cx="5131932" cy="601142"/>
          </a:xfrm>
        </p:grpSpPr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CEDD23FE-423E-A667-0B95-2E648738C1B9}"/>
                </a:ext>
              </a:extLst>
            </p:cNvPr>
            <p:cNvSpPr/>
            <p:nvPr/>
          </p:nvSpPr>
          <p:spPr>
            <a:xfrm>
              <a:off x="344637" y="4380296"/>
              <a:ext cx="5131932" cy="601142"/>
            </a:xfrm>
            <a:prstGeom prst="roundRect">
              <a:avLst/>
            </a:prstGeom>
            <a:solidFill>
              <a:srgbClr val="85D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6D7665E-576D-8EE7-B5D2-0B746286C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31890" b="90113"/>
            <a:stretch>
              <a:fillRect/>
            </a:stretch>
          </p:blipFill>
          <p:spPr>
            <a:xfrm>
              <a:off x="537486" y="4519139"/>
              <a:ext cx="4745714" cy="367821"/>
            </a:xfrm>
            <a:prstGeom prst="rect">
              <a:avLst/>
            </a:prstGeom>
          </p:spPr>
        </p:pic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86E95CF-CA53-1D31-C48B-751571A131C4}"/>
              </a:ext>
            </a:extLst>
          </p:cNvPr>
          <p:cNvGrpSpPr/>
          <p:nvPr/>
        </p:nvGrpSpPr>
        <p:grpSpPr>
          <a:xfrm>
            <a:off x="305307" y="2003079"/>
            <a:ext cx="7333257" cy="426121"/>
            <a:chOff x="235974" y="2090937"/>
            <a:chExt cx="7333257" cy="426121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208F74C9-DA13-A91A-D77E-2975910498C4}"/>
                </a:ext>
              </a:extLst>
            </p:cNvPr>
            <p:cNvSpPr/>
            <p:nvPr/>
          </p:nvSpPr>
          <p:spPr>
            <a:xfrm>
              <a:off x="235974" y="2095226"/>
              <a:ext cx="707923" cy="41591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34E8ADC-F3BC-5C0A-65BA-BA93B08FB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27631" b="58205"/>
            <a:stretch>
              <a:fillRect/>
            </a:stretch>
          </p:blipFill>
          <p:spPr>
            <a:xfrm>
              <a:off x="334803" y="2090937"/>
              <a:ext cx="7234428" cy="426121"/>
            </a:xfrm>
            <a:prstGeom prst="rect">
              <a:avLst/>
            </a:prstGeom>
          </p:spPr>
        </p:pic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C55CF91-4FD1-854E-A470-0B4D99487A05}"/>
              </a:ext>
            </a:extLst>
          </p:cNvPr>
          <p:cNvGrpSpPr/>
          <p:nvPr/>
        </p:nvGrpSpPr>
        <p:grpSpPr>
          <a:xfrm>
            <a:off x="285135" y="2517894"/>
            <a:ext cx="7293929" cy="439828"/>
            <a:chOff x="305307" y="2540326"/>
            <a:chExt cx="7293929" cy="439828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6D732C05-1674-9065-253A-7F234FD78172}"/>
                </a:ext>
              </a:extLst>
            </p:cNvPr>
            <p:cNvSpPr/>
            <p:nvPr/>
          </p:nvSpPr>
          <p:spPr>
            <a:xfrm>
              <a:off x="305307" y="2564242"/>
              <a:ext cx="4001222" cy="41591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43BE639-9DC4-7551-5361-9696FD3C5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40931" b="44904"/>
            <a:stretch>
              <a:fillRect/>
            </a:stretch>
          </p:blipFill>
          <p:spPr>
            <a:xfrm>
              <a:off x="364808" y="2540326"/>
              <a:ext cx="7234428" cy="426121"/>
            </a:xfrm>
            <a:prstGeom prst="rect">
              <a:avLst/>
            </a:prstGeom>
          </p:spPr>
        </p:pic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061C09F-B614-341D-F909-A33CD5AB30F6}"/>
              </a:ext>
            </a:extLst>
          </p:cNvPr>
          <p:cNvGrpSpPr/>
          <p:nvPr/>
        </p:nvGrpSpPr>
        <p:grpSpPr>
          <a:xfrm>
            <a:off x="305307" y="3050318"/>
            <a:ext cx="7293421" cy="449394"/>
            <a:chOff x="305307" y="3050318"/>
            <a:chExt cx="7293421" cy="449394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DC5A3338-433D-E555-F840-74302260C530}"/>
                </a:ext>
              </a:extLst>
            </p:cNvPr>
            <p:cNvSpPr/>
            <p:nvPr/>
          </p:nvSpPr>
          <p:spPr>
            <a:xfrm>
              <a:off x="305307" y="3050318"/>
              <a:ext cx="1159699" cy="41591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AA1599C-66F5-5900-91EB-95CFF4EC5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56411" b="29424"/>
            <a:stretch>
              <a:fillRect/>
            </a:stretch>
          </p:blipFill>
          <p:spPr>
            <a:xfrm>
              <a:off x="364300" y="3073590"/>
              <a:ext cx="7234428" cy="426122"/>
            </a:xfrm>
            <a:prstGeom prst="rect">
              <a:avLst/>
            </a:prstGeom>
          </p:spPr>
        </p:pic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D362DC9B-EA49-5FE4-1AC9-2A9859A41AA0}"/>
              </a:ext>
            </a:extLst>
          </p:cNvPr>
          <p:cNvGrpSpPr/>
          <p:nvPr/>
        </p:nvGrpSpPr>
        <p:grpSpPr>
          <a:xfrm>
            <a:off x="364300" y="5681129"/>
            <a:ext cx="7050015" cy="415912"/>
            <a:chOff x="404136" y="5697164"/>
            <a:chExt cx="7050015" cy="415912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97E52B3F-2219-D136-1A5B-EA9477081C45}"/>
                </a:ext>
              </a:extLst>
            </p:cNvPr>
            <p:cNvSpPr/>
            <p:nvPr/>
          </p:nvSpPr>
          <p:spPr>
            <a:xfrm>
              <a:off x="404136" y="5697164"/>
              <a:ext cx="1170664" cy="41591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6B9879BD-614D-588D-F790-9957FE9F7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2348" b="57421"/>
            <a:stretch>
              <a:fillRect/>
            </a:stretch>
          </p:blipFill>
          <p:spPr>
            <a:xfrm>
              <a:off x="486423" y="5706352"/>
              <a:ext cx="6967728" cy="380603"/>
            </a:xfrm>
            <a:prstGeom prst="rect">
              <a:avLst/>
            </a:prstGeom>
          </p:spPr>
        </p:pic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3496EC80-B148-5C99-C040-C301D0825CF5}"/>
              </a:ext>
            </a:extLst>
          </p:cNvPr>
          <p:cNvGrpSpPr/>
          <p:nvPr/>
        </p:nvGrpSpPr>
        <p:grpSpPr>
          <a:xfrm>
            <a:off x="372668" y="5161099"/>
            <a:ext cx="4883852" cy="415912"/>
            <a:chOff x="452284" y="5171900"/>
            <a:chExt cx="4883852" cy="415912"/>
          </a:xfrm>
        </p:grpSpPr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754BCDA7-D135-A79A-45EC-3683C17DCD37}"/>
                </a:ext>
              </a:extLst>
            </p:cNvPr>
            <p:cNvSpPr/>
            <p:nvPr/>
          </p:nvSpPr>
          <p:spPr>
            <a:xfrm>
              <a:off x="452284" y="5171900"/>
              <a:ext cx="707923" cy="41591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59C98439-9320-82D8-E441-9DEB326BC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21881" r="31130" b="67688"/>
            <a:stretch>
              <a:fillRect/>
            </a:stretch>
          </p:blipFill>
          <p:spPr>
            <a:xfrm>
              <a:off x="537486" y="5188759"/>
              <a:ext cx="4798650" cy="388018"/>
            </a:xfrm>
            <a:prstGeom prst="rect">
              <a:avLst/>
            </a:prstGeom>
          </p:spPr>
        </p:pic>
      </p:grpSp>
      <p:pic>
        <p:nvPicPr>
          <p:cNvPr id="1026" name="Picture 2" descr="悩む男の子のイラスト">
            <a:extLst>
              <a:ext uri="{FF2B5EF4-FFF2-40B4-BE49-F238E27FC236}">
                <a16:creationId xmlns:a16="http://schemas.microsoft.com/office/drawing/2014/main" id="{F1B2C81D-22A1-799F-4A98-F76A86F4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4089" y="4034902"/>
            <a:ext cx="1832425" cy="174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白い封筒のイラスト（閉じた状態）">
            <a:extLst>
              <a:ext uri="{FF2B5EF4-FFF2-40B4-BE49-F238E27FC236}">
                <a16:creationId xmlns:a16="http://schemas.microsoft.com/office/drawing/2014/main" id="{8E6CBD4A-39D4-2F1B-E41A-FC3FDB03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2703" y="2894211"/>
            <a:ext cx="818245" cy="6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スマートフォン・スマホのイラスト">
            <a:extLst>
              <a:ext uri="{FF2B5EF4-FFF2-40B4-BE49-F238E27FC236}">
                <a16:creationId xmlns:a16="http://schemas.microsoft.com/office/drawing/2014/main" id="{B12433D8-CD58-8D59-779C-44024ADB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10599">
            <a:off x="6912327" y="1465269"/>
            <a:ext cx="1194706" cy="12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9AE7856-B08E-E7D3-1FAC-FAA694F4C2C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18344" b="85692"/>
          <a:stretch>
            <a:fillRect/>
          </a:stretch>
        </p:blipFill>
        <p:spPr>
          <a:xfrm>
            <a:off x="457770" y="1334291"/>
            <a:ext cx="5826463" cy="423667"/>
          </a:xfrm>
          <a:prstGeom prst="rect">
            <a:avLst/>
          </a:prstGeom>
        </p:spPr>
      </p:pic>
      <p:pic>
        <p:nvPicPr>
          <p:cNvPr id="4" name="図 3" descr="図形&#10;&#10;AI によって生成されたコンテンツは間違っている可能性があります。">
            <a:hlinkClick r:id="rId11" action="ppaction://hlinksldjump"/>
            <a:extLst>
              <a:ext uri="{FF2B5EF4-FFF2-40B4-BE49-F238E27FC236}">
                <a16:creationId xmlns:a16="http://schemas.microsoft.com/office/drawing/2014/main" id="{54DDA245-1FD6-FCFC-4D41-ACED415B63E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sp>
        <p:nvSpPr>
          <p:cNvPr id="21" name="動作設定ボタン: 進む/次へ 2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A51F97A-9CB1-FC4D-A2B6-621337383B14}"/>
              </a:ext>
            </a:extLst>
          </p:cNvPr>
          <p:cNvSpPr>
            <a:spLocks noChangeAspect="1"/>
          </p:cNvSpPr>
          <p:nvPr/>
        </p:nvSpPr>
        <p:spPr>
          <a:xfrm>
            <a:off x="7414315" y="6156268"/>
            <a:ext cx="1564231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はじめにもどる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B6CFFBF-B047-D8A7-C250-BCCA8D23706F}"/>
              </a:ext>
            </a:extLst>
          </p:cNvPr>
          <p:cNvSpPr txBox="1"/>
          <p:nvPr/>
        </p:nvSpPr>
        <p:spPr>
          <a:xfrm>
            <a:off x="934316" y="3654666"/>
            <a:ext cx="809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hlinkClick r:id="rId13"/>
              </a:rPr>
              <a:t>https://www.pref.tochigi.lg.jp/m06/education/shougai/suishinjigyou/telephone.html</a:t>
            </a:r>
            <a:r>
              <a:rPr kumimoji="1" lang="ja-JP" altLang="en-US" dirty="0"/>
              <a:t>　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5A94A1E1-A834-CC8D-B0AF-0DE6F32C687E}"/>
              </a:ext>
            </a:extLst>
          </p:cNvPr>
          <p:cNvSpPr/>
          <p:nvPr/>
        </p:nvSpPr>
        <p:spPr>
          <a:xfrm>
            <a:off x="305307" y="3614627"/>
            <a:ext cx="662181" cy="4159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6D737EB-27EF-2244-8083-6315BC94290C}"/>
              </a:ext>
            </a:extLst>
          </p:cNvPr>
          <p:cNvSpPr/>
          <p:nvPr/>
        </p:nvSpPr>
        <p:spPr>
          <a:xfrm>
            <a:off x="344636" y="6195261"/>
            <a:ext cx="662181" cy="4159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B796B65-8FD4-35BB-D837-D4CAB4396481}"/>
              </a:ext>
            </a:extLst>
          </p:cNvPr>
          <p:cNvSpPr txBox="1"/>
          <p:nvPr/>
        </p:nvSpPr>
        <p:spPr>
          <a:xfrm>
            <a:off x="1050610" y="6270632"/>
            <a:ext cx="514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hlinkClick r:id="rId14"/>
              </a:rPr>
              <a:t>https://www.moj.go.jp/JINKEN/index_soudan.html</a:t>
            </a:r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66764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AD6C8-5B18-4778-5593-74499F55F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D25DB29-387C-D30A-E9EB-0D4DB1A83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3" y="280133"/>
            <a:ext cx="1219263" cy="704886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BB24DDB-AA23-840E-F8B5-CE32DE93C5C1}"/>
              </a:ext>
            </a:extLst>
          </p:cNvPr>
          <p:cNvGrpSpPr/>
          <p:nvPr/>
        </p:nvGrpSpPr>
        <p:grpSpPr>
          <a:xfrm>
            <a:off x="5359304" y="2942994"/>
            <a:ext cx="2006274" cy="2858791"/>
            <a:chOff x="5721881" y="3037818"/>
            <a:chExt cx="2006274" cy="2858791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555E38F2-256B-5EB8-405D-B630A15D7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31823" y="3429000"/>
              <a:ext cx="1728090" cy="1672794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6B5B1CE-4B7F-B1A6-2B3D-DB8950009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721881" y="3037818"/>
              <a:ext cx="2006274" cy="2858791"/>
            </a:xfrm>
            <a:prstGeom prst="rect">
              <a:avLst/>
            </a:prstGeom>
          </p:spPr>
        </p:pic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A8211C01-09D1-1421-B717-2DE062590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98" y="3499112"/>
            <a:ext cx="2781667" cy="251740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8F0A423-7071-AE8E-9580-3119C5D0DB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972929">
            <a:off x="3098553" y="3796133"/>
            <a:ext cx="1905000" cy="13335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82AE226-185E-0D37-04D4-2ED2C5890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65534">
            <a:off x="6606027" y="5288478"/>
            <a:ext cx="1065815" cy="128411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C3B94CB-947E-54A8-6BD6-C07FAD747CD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962" y="3969489"/>
            <a:ext cx="895530" cy="121017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73A2BB1-DC71-1956-F945-0B98FD46414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90198" b="76051"/>
          <a:stretch>
            <a:fillRect/>
          </a:stretch>
        </p:blipFill>
        <p:spPr>
          <a:xfrm>
            <a:off x="7760937" y="5079696"/>
            <a:ext cx="639666" cy="403209"/>
          </a:xfrm>
          <a:prstGeom prst="rect">
            <a:avLst/>
          </a:prstGeom>
        </p:spPr>
      </p:pic>
      <p:sp>
        <p:nvSpPr>
          <p:cNvPr id="6" name="動作設定ボタン: 進む/次へ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B72D97A-4763-F5AB-0944-EBB4537F454B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図形&#10;&#10;AI によって生成されたコンテンツは間違っている可能性があります。">
            <a:hlinkClick r:id="rId11" action="ppaction://hlinksldjump"/>
            <a:extLst>
              <a:ext uri="{FF2B5EF4-FFF2-40B4-BE49-F238E27FC236}">
                <a16:creationId xmlns:a16="http://schemas.microsoft.com/office/drawing/2014/main" id="{475B7028-F8D4-65D7-3665-0F09E69C5AC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F8A6C4C-7A48-CE10-5F74-008C5E24A33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338" r="14432"/>
          <a:stretch>
            <a:fillRect/>
          </a:stretch>
        </p:blipFill>
        <p:spPr>
          <a:xfrm>
            <a:off x="240870" y="1068279"/>
            <a:ext cx="8712901" cy="118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E7EB3-36F4-8BCC-CFF8-EA923857F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8A4B359B-867A-E8CD-D9D9-8C0DC698E6BB}"/>
              </a:ext>
            </a:extLst>
          </p:cNvPr>
          <p:cNvSpPr/>
          <p:nvPr/>
        </p:nvSpPr>
        <p:spPr>
          <a:xfrm>
            <a:off x="206781" y="969696"/>
            <a:ext cx="8775865" cy="1401288"/>
          </a:xfrm>
          <a:prstGeom prst="foldedCorner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6FA2085-B758-588B-8774-55EBC0774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3" y="280133"/>
            <a:ext cx="1219263" cy="704886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9F95D0F-DE37-43EA-A23E-1C3C11819816}"/>
              </a:ext>
            </a:extLst>
          </p:cNvPr>
          <p:cNvSpPr/>
          <p:nvPr/>
        </p:nvSpPr>
        <p:spPr>
          <a:xfrm>
            <a:off x="206781" y="3360787"/>
            <a:ext cx="8625941" cy="2856798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F61BB89-2BB6-A300-6F4C-290D492314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29" y="2453020"/>
            <a:ext cx="1456098" cy="659721"/>
          </a:xfrm>
          <a:prstGeom prst="rect">
            <a:avLst/>
          </a:prstGeom>
        </p:spPr>
      </p:pic>
      <p:sp>
        <p:nvSpPr>
          <p:cNvPr id="5" name="動作設定ボタン: 進む/次へ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6947EF7-F693-26C0-9F7E-469D4D721323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戻る/前へ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4EEB404-E5D4-3E1F-E0B0-9EDC7A786D26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図形&#10;&#10;AI によって生成されたコンテンツは間違っている可能性があります。">
            <a:hlinkClick r:id="rId5" action="ppaction://hlinksldjump"/>
            <a:extLst>
              <a:ext uri="{FF2B5EF4-FFF2-40B4-BE49-F238E27FC236}">
                <a16:creationId xmlns:a16="http://schemas.microsoft.com/office/drawing/2014/main" id="{589DE4F8-DD24-74C6-550F-EF304C5319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0C60293-6B59-3251-6F0A-3F1833CB8C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38" r="14432"/>
          <a:stretch>
            <a:fillRect/>
          </a:stretch>
        </p:blipFill>
        <p:spPr>
          <a:xfrm>
            <a:off x="240870" y="1068279"/>
            <a:ext cx="8712901" cy="118481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407E648-8E2D-3867-FF08-370E6F36F4E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0884" b="19986"/>
          <a:stretch>
            <a:fillRect/>
          </a:stretch>
        </p:blipFill>
        <p:spPr>
          <a:xfrm>
            <a:off x="1819536" y="2469567"/>
            <a:ext cx="6015428" cy="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880EB-D102-DC47-849C-DA832D22C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AEC66EC4-C602-EC99-D3C0-849E359522DE}"/>
              </a:ext>
            </a:extLst>
          </p:cNvPr>
          <p:cNvSpPr/>
          <p:nvPr/>
        </p:nvSpPr>
        <p:spPr>
          <a:xfrm>
            <a:off x="184067" y="734906"/>
            <a:ext cx="8775865" cy="1401288"/>
          </a:xfrm>
          <a:prstGeom prst="foldedCorner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686AF73-7EEC-58EC-A895-290DAA7CD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326"/>
            <a:ext cx="1219263" cy="704886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9A0DA81-3C85-B9CA-C133-5AB92C152BE2}"/>
              </a:ext>
            </a:extLst>
          </p:cNvPr>
          <p:cNvSpPr/>
          <p:nvPr/>
        </p:nvSpPr>
        <p:spPr>
          <a:xfrm>
            <a:off x="184067" y="3253552"/>
            <a:ext cx="8625941" cy="29375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A520C75-0149-A159-6A38-57C6D90A3D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67" y="2204458"/>
            <a:ext cx="1456098" cy="65972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78B2950-3DF1-7C8A-4428-D05597D3C3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2548"/>
          <a:stretch>
            <a:fillRect/>
          </a:stretch>
        </p:blipFill>
        <p:spPr>
          <a:xfrm>
            <a:off x="912116" y="2833239"/>
            <a:ext cx="7702296" cy="450531"/>
          </a:xfrm>
          <a:prstGeom prst="rect">
            <a:avLst/>
          </a:prstGeom>
        </p:spPr>
      </p:pic>
      <p:sp>
        <p:nvSpPr>
          <p:cNvPr id="7" name="動作設定ボタン: 進む/次へ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60539C5-99DE-DD72-8EC0-72975A63C81B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戻る/前へ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DABE0F1-FF96-3496-0018-537CAFFCA1F6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8862C54E-75F5-E122-92C3-EB2A4E5B3E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BB9F33F-B62C-073C-035B-107286C88EE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38" r="14432"/>
          <a:stretch>
            <a:fillRect/>
          </a:stretch>
        </p:blipFill>
        <p:spPr>
          <a:xfrm>
            <a:off x="215548" y="827958"/>
            <a:ext cx="8712901" cy="118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610A0-B822-9011-8CA3-5212C2B2E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5804FBF-08F2-FB84-5A82-6C032781A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3" y="280133"/>
            <a:ext cx="1219263" cy="704886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A0A008C-21B8-A457-A663-FDD17B8ECD6C}"/>
              </a:ext>
            </a:extLst>
          </p:cNvPr>
          <p:cNvSpPr/>
          <p:nvPr/>
        </p:nvSpPr>
        <p:spPr>
          <a:xfrm>
            <a:off x="188451" y="985019"/>
            <a:ext cx="1555668" cy="50400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E74B58-6FF9-DA53-43E6-0C664CF2D3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9481" b="74642"/>
          <a:stretch>
            <a:fillRect/>
          </a:stretch>
        </p:blipFill>
        <p:spPr>
          <a:xfrm>
            <a:off x="552299" y="1008865"/>
            <a:ext cx="1004951" cy="480154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4109132-41B0-BFE6-DBA5-0374F9C14AED}"/>
              </a:ext>
            </a:extLst>
          </p:cNvPr>
          <p:cNvGrpSpPr/>
          <p:nvPr/>
        </p:nvGrpSpPr>
        <p:grpSpPr>
          <a:xfrm>
            <a:off x="4568753" y="984848"/>
            <a:ext cx="2127055" cy="509506"/>
            <a:chOff x="188451" y="3429000"/>
            <a:chExt cx="2127055" cy="50950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77BA14D2-CC92-A942-8A1E-7C42EB747976}"/>
                </a:ext>
              </a:extLst>
            </p:cNvPr>
            <p:cNvSpPr/>
            <p:nvPr/>
          </p:nvSpPr>
          <p:spPr>
            <a:xfrm>
              <a:off x="188451" y="3429000"/>
              <a:ext cx="2127055" cy="504000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99F9CE2-1E1C-0908-1A86-CFFFE9F91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20738" b="50000"/>
            <a:stretch>
              <a:fillRect/>
            </a:stretch>
          </p:blipFill>
          <p:spPr>
            <a:xfrm>
              <a:off x="280957" y="3511739"/>
              <a:ext cx="1985389" cy="426767"/>
            </a:xfrm>
            <a:prstGeom prst="rect">
              <a:avLst/>
            </a:prstGeom>
          </p:spPr>
        </p:pic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CEB0CB24-92F5-12DB-A1EC-CA2181FDA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51" y="1758188"/>
            <a:ext cx="4000500" cy="3581400"/>
          </a:xfrm>
          <a:prstGeom prst="rect">
            <a:avLst/>
          </a:prstGeom>
        </p:spPr>
      </p:pic>
      <p:sp>
        <p:nvSpPr>
          <p:cNvPr id="10" name="動作設定ボタン: 進む/次へ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55CF61-C12C-A11A-BB08-D95DE831A4EC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動作設定ボタン: 戻る/前へ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B882B6A-2DB9-0475-98C5-9993BB2FA6BB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図形&#10;&#10;AI によって生成されたコンテンツは間違っている可能性があります。">
            <a:hlinkClick r:id="rId7" action="ppaction://hlinksldjump"/>
            <a:extLst>
              <a:ext uri="{FF2B5EF4-FFF2-40B4-BE49-F238E27FC236}">
                <a16:creationId xmlns:a16="http://schemas.microsoft.com/office/drawing/2014/main" id="{392DAE76-A377-6D19-508C-5A481C70F0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C36AD65-202E-2E01-0DC4-AED6106B1C1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2090" b="24669"/>
          <a:stretch>
            <a:fillRect/>
          </a:stretch>
        </p:blipFill>
        <p:spPr>
          <a:xfrm>
            <a:off x="4490913" y="1746130"/>
            <a:ext cx="4409790" cy="41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0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78A8F-CE73-3ACF-18D0-B9BB85F42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9AC8474-6804-C6BF-2DA5-10CB9C3B39ED}"/>
              </a:ext>
            </a:extLst>
          </p:cNvPr>
          <p:cNvSpPr/>
          <p:nvPr/>
        </p:nvSpPr>
        <p:spPr>
          <a:xfrm>
            <a:off x="259029" y="1145580"/>
            <a:ext cx="8625941" cy="4945408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460CCB-865A-C251-2643-AA5B3C6CF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3" y="280133"/>
            <a:ext cx="1219263" cy="704886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D0E1839-B939-CDF2-E099-2627421E4D48}"/>
              </a:ext>
            </a:extLst>
          </p:cNvPr>
          <p:cNvGrpSpPr/>
          <p:nvPr/>
        </p:nvGrpSpPr>
        <p:grpSpPr>
          <a:xfrm rot="10800000">
            <a:off x="4621264" y="818042"/>
            <a:ext cx="4424413" cy="1128955"/>
            <a:chOff x="3690686" y="5192059"/>
            <a:chExt cx="4424413" cy="1128955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2D3FF049-C0DF-0C0B-C079-CFA5032434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686" y="5192059"/>
              <a:ext cx="4424413" cy="1128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E73F6FF-231B-F79B-DE07-36A5DFF3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4736" b="64505"/>
            <a:stretch>
              <a:fillRect/>
            </a:stretch>
          </p:blipFill>
          <p:spPr>
            <a:xfrm rot="10800000">
              <a:off x="3946220" y="5259651"/>
              <a:ext cx="3824528" cy="777329"/>
            </a:xfrm>
            <a:prstGeom prst="rect">
              <a:avLst/>
            </a:prstGeom>
          </p:spPr>
        </p:pic>
      </p:grpSp>
      <p:sp>
        <p:nvSpPr>
          <p:cNvPr id="7" name="動作設定ボタン: 戻る/前へ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AAB8EB6-1D89-80F0-E564-4A92F81A0DD5}"/>
              </a:ext>
            </a:extLst>
          </p:cNvPr>
          <p:cNvSpPr>
            <a:spLocks noChangeAspect="1"/>
          </p:cNvSpPr>
          <p:nvPr/>
        </p:nvSpPr>
        <p:spPr>
          <a:xfrm>
            <a:off x="269746" y="6284232"/>
            <a:ext cx="480627" cy="48062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AF63B414-67E0-64C3-3A75-D1375EEF46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AC03EA9-0E37-B3B6-C7B5-6B67C10E66E5}"/>
              </a:ext>
            </a:extLst>
          </p:cNvPr>
          <p:cNvGrpSpPr/>
          <p:nvPr/>
        </p:nvGrpSpPr>
        <p:grpSpPr>
          <a:xfrm>
            <a:off x="4087454" y="6284232"/>
            <a:ext cx="2790825" cy="459862"/>
            <a:chOff x="5051015" y="6294614"/>
            <a:chExt cx="2790825" cy="459862"/>
          </a:xfrm>
        </p:grpSpPr>
        <p:sp>
          <p:nvSpPr>
            <p:cNvPr id="12" name="吹き出し: 角を丸めた四角形 11">
              <a:extLst>
                <a:ext uri="{FF2B5EF4-FFF2-40B4-BE49-F238E27FC236}">
                  <a16:creationId xmlns:a16="http://schemas.microsoft.com/office/drawing/2014/main" id="{E415C707-2EEA-9856-A155-0FF690842D90}"/>
                </a:ext>
              </a:extLst>
            </p:cNvPr>
            <p:cNvSpPr/>
            <p:nvPr/>
          </p:nvSpPr>
          <p:spPr>
            <a:xfrm>
              <a:off x="5051015" y="6294614"/>
              <a:ext cx="2790825" cy="459862"/>
            </a:xfrm>
            <a:prstGeom prst="wedgeRoundRectCallout">
              <a:avLst>
                <a:gd name="adj1" fmla="val 59834"/>
                <a:gd name="adj2" fmla="val 12656"/>
                <a:gd name="adj3" fmla="val 16667"/>
              </a:avLst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EC38838-7479-9CA1-45F0-0DB491C3C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50000"/>
            <a:stretch>
              <a:fillRect/>
            </a:stretch>
          </p:blipFill>
          <p:spPr>
            <a:xfrm>
              <a:off x="5293521" y="6376336"/>
              <a:ext cx="2305812" cy="296418"/>
            </a:xfrm>
            <a:prstGeom prst="rect">
              <a:avLst/>
            </a:prstGeom>
          </p:spPr>
        </p:pic>
      </p:grpSp>
      <p:pic>
        <p:nvPicPr>
          <p:cNvPr id="19" name="図 18">
            <a:hlinkClick r:id="rId9" action="ppaction://hlinksldjump"/>
            <a:extLst>
              <a:ext uri="{FF2B5EF4-FFF2-40B4-BE49-F238E27FC236}">
                <a16:creationId xmlns:a16="http://schemas.microsoft.com/office/drawing/2014/main" id="{4BF3AEE1-7AAB-C8E4-C79A-98DF6E0A1A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3544" y="6187661"/>
            <a:ext cx="1347333" cy="62184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8B59650-0C19-E5FA-15BE-8297CA3C37B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3551" b="68673"/>
          <a:stretch>
            <a:fillRect/>
          </a:stretch>
        </p:blipFill>
        <p:spPr>
          <a:xfrm>
            <a:off x="1317586" y="224727"/>
            <a:ext cx="6986826" cy="6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3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41D4A-49E1-AED5-79D6-5C773A2E3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C0DECF6-78EE-049B-0677-86C651CF62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74471"/>
            <a:ext cx="1317586" cy="53831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4EC24BA-F7A3-4805-25A5-6F81521B0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93" y="3230396"/>
            <a:ext cx="3288174" cy="328817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D5CFF7F-7AD3-5270-E75E-7B95DEAB9A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019" y="4826046"/>
            <a:ext cx="1596119" cy="172088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0E01A60-F98C-6336-E7C7-6A6C3975312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92982" b="82887"/>
          <a:stretch>
            <a:fillRect/>
          </a:stretch>
        </p:blipFill>
        <p:spPr>
          <a:xfrm>
            <a:off x="7896964" y="5686487"/>
            <a:ext cx="730726" cy="409371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2AB0CA7D-200A-14C1-3112-4426FD1811B5}"/>
              </a:ext>
            </a:extLst>
          </p:cNvPr>
          <p:cNvSpPr/>
          <p:nvPr/>
        </p:nvSpPr>
        <p:spPr>
          <a:xfrm>
            <a:off x="3336966" y="2441449"/>
            <a:ext cx="3657347" cy="2371183"/>
          </a:xfrm>
          <a:prstGeom prst="wedgeRoundRectCallout">
            <a:avLst>
              <a:gd name="adj1" fmla="val -55155"/>
              <a:gd name="adj2" fmla="val 64360"/>
              <a:gd name="adj3" fmla="val 16667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A84FC14-4B06-B9CB-4E44-E1F1A13FFB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920" y="2648566"/>
            <a:ext cx="1343770" cy="195694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CF14176-E805-AF35-F73C-D4E08D95439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6280" b="40873"/>
          <a:stretch>
            <a:fillRect/>
          </a:stretch>
        </p:blipFill>
        <p:spPr>
          <a:xfrm>
            <a:off x="495676" y="1013112"/>
            <a:ext cx="8132014" cy="1320231"/>
          </a:xfrm>
          <a:prstGeom prst="rect">
            <a:avLst/>
          </a:prstGeom>
        </p:spPr>
      </p:pic>
      <p:sp>
        <p:nvSpPr>
          <p:cNvPr id="11" name="動作設定ボタン: 進む/次へ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322D368-8060-13E1-5D6E-BE729409FD6C}"/>
              </a:ext>
            </a:extLst>
          </p:cNvPr>
          <p:cNvSpPr>
            <a:spLocks noChangeAspect="1"/>
          </p:cNvSpPr>
          <p:nvPr/>
        </p:nvSpPr>
        <p:spPr>
          <a:xfrm>
            <a:off x="8324140" y="6284233"/>
            <a:ext cx="480626" cy="480626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図形&#10;&#10;AI によって生成されたコンテンツは間違っている可能性があります。">
            <a:hlinkClick r:id="rId9" action="ppaction://hlinksldjump"/>
            <a:extLst>
              <a:ext uri="{FF2B5EF4-FFF2-40B4-BE49-F238E27FC236}">
                <a16:creationId xmlns:a16="http://schemas.microsoft.com/office/drawing/2014/main" id="{39E29CC2-7D7F-63DE-6483-71CE6A5D1FE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304412" y="120399"/>
            <a:ext cx="599969" cy="59331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2A96E5A-56C3-2051-F1D9-B4710F70D63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58" y="2614668"/>
            <a:ext cx="2141335" cy="143897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259BC31-F820-221D-8454-753BF3CADB8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721" y="3551722"/>
            <a:ext cx="1095592" cy="1197368"/>
          </a:xfrm>
          <a:prstGeom prst="rect">
            <a:avLst/>
          </a:prstGeom>
        </p:spPr>
      </p:pic>
      <p:pic>
        <p:nvPicPr>
          <p:cNvPr id="1028" name="Picture 4" descr="コーラのイラスト">
            <a:extLst>
              <a:ext uri="{FF2B5EF4-FFF2-40B4-BE49-F238E27FC236}">
                <a16:creationId xmlns:a16="http://schemas.microsoft.com/office/drawing/2014/main" id="{4DFA5217-7BDC-EF65-B629-B2727FE1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383" y="3612635"/>
            <a:ext cx="448019" cy="7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4579332-7EBD-1134-3861-F737DD88898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406" y="3765903"/>
            <a:ext cx="553054" cy="702291"/>
          </a:xfrm>
          <a:prstGeom prst="rect">
            <a:avLst/>
          </a:prstGeom>
        </p:spPr>
      </p:pic>
      <p:pic>
        <p:nvPicPr>
          <p:cNvPr id="1030" name="Picture 6" descr="お皿に盛られたフライドポテトのイラスト">
            <a:extLst>
              <a:ext uri="{FF2B5EF4-FFF2-40B4-BE49-F238E27FC236}">
                <a16:creationId xmlns:a16="http://schemas.microsoft.com/office/drawing/2014/main" id="{613D5719-C03B-B5F5-7451-1077BFBF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5460" y="3537962"/>
            <a:ext cx="848842" cy="77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稲妻 15">
            <a:extLst>
              <a:ext uri="{FF2B5EF4-FFF2-40B4-BE49-F238E27FC236}">
                <a16:creationId xmlns:a16="http://schemas.microsoft.com/office/drawing/2014/main" id="{45AE1D6A-BF46-7B3A-16F2-DA94932F1370}"/>
              </a:ext>
            </a:extLst>
          </p:cNvPr>
          <p:cNvSpPr/>
          <p:nvPr/>
        </p:nvSpPr>
        <p:spPr>
          <a:xfrm>
            <a:off x="3210936" y="2274018"/>
            <a:ext cx="592951" cy="583379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稲妻 16">
            <a:extLst>
              <a:ext uri="{FF2B5EF4-FFF2-40B4-BE49-F238E27FC236}">
                <a16:creationId xmlns:a16="http://schemas.microsoft.com/office/drawing/2014/main" id="{6737CB60-4C64-C602-3FB4-8C5D41FC92A3}"/>
              </a:ext>
            </a:extLst>
          </p:cNvPr>
          <p:cNvSpPr/>
          <p:nvPr/>
        </p:nvSpPr>
        <p:spPr>
          <a:xfrm rot="2083770">
            <a:off x="4222028" y="2140284"/>
            <a:ext cx="592951" cy="583379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稲妻 17">
            <a:extLst>
              <a:ext uri="{FF2B5EF4-FFF2-40B4-BE49-F238E27FC236}">
                <a16:creationId xmlns:a16="http://schemas.microsoft.com/office/drawing/2014/main" id="{8B4D51D4-B666-207F-5186-1516FB284CB2}"/>
              </a:ext>
            </a:extLst>
          </p:cNvPr>
          <p:cNvSpPr/>
          <p:nvPr/>
        </p:nvSpPr>
        <p:spPr>
          <a:xfrm rot="5400000">
            <a:off x="5380617" y="2248929"/>
            <a:ext cx="592951" cy="583379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5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79</Words>
  <Application>Microsoft Office PowerPoint</Application>
  <PresentationFormat>画面に合わせる (4:3)</PresentationFormat>
  <Paragraphs>39</Paragraphs>
  <Slides>34</Slides>
  <Notes>34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0" baseType="lpstr">
      <vt:lpstr>HG丸ｺﾞｼｯｸM-PRO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森　麻耶</cp:lastModifiedBy>
  <cp:revision>2</cp:revision>
  <dcterms:created xsi:type="dcterms:W3CDTF">2026-07-03T02:41:33Z</dcterms:created>
  <dcterms:modified xsi:type="dcterms:W3CDTF">2026-07-03T02:41:46Z</dcterms:modified>
</cp:coreProperties>
</file>