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0" r:id="rId2"/>
    <p:sldId id="280" r:id="rId3"/>
    <p:sldId id="336" r:id="rId4"/>
    <p:sldId id="323" r:id="rId5"/>
    <p:sldId id="327" r:id="rId6"/>
    <p:sldId id="311" r:id="rId7"/>
    <p:sldId id="321" r:id="rId8"/>
    <p:sldId id="328" r:id="rId9"/>
    <p:sldId id="322" r:id="rId10"/>
    <p:sldId id="329" r:id="rId11"/>
    <p:sldId id="332" r:id="rId12"/>
    <p:sldId id="324" r:id="rId13"/>
    <p:sldId id="330" r:id="rId14"/>
    <p:sldId id="325" r:id="rId15"/>
    <p:sldId id="331" r:id="rId16"/>
    <p:sldId id="333" r:id="rId17"/>
    <p:sldId id="335" r:id="rId18"/>
    <p:sldId id="334" r:id="rId19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5"/>
    <a:srgbClr val="FFFFA3"/>
    <a:srgbClr val="DAA600"/>
    <a:srgbClr val="FFE38B"/>
    <a:srgbClr val="FFDB69"/>
    <a:srgbClr val="E4C9FF"/>
    <a:srgbClr val="DAEFC3"/>
    <a:srgbClr val="E3F3D1"/>
    <a:srgbClr val="CCFFFF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221" autoAdjust="0"/>
  </p:normalViewPr>
  <p:slideViewPr>
    <p:cSldViewPr snapToGrid="0">
      <p:cViewPr varScale="1">
        <p:scale>
          <a:sx n="100" d="100"/>
          <a:sy n="100" d="100"/>
        </p:scale>
        <p:origin x="23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B342653-91B6-4A69-8DA0-E4BAA74292B7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8"/>
            <a:ext cx="2949787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2699AD-2315-4C39-BD57-01973C26C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76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9CB2FCB-2C92-4211-832B-2D424B156B9F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FB57D6F-2FC5-472C-A0FB-51B2A3C1EC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38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12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DF432-D460-0D24-A5AF-004C8754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DF185B-3FC7-C24A-6A9B-CFB2E2A98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132EE9-FA9E-4A66-0992-C856219AE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84879A-FAC0-C2FE-F197-E378E1D05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75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D9DF0-916E-2041-5BED-3E04F62C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6430E29-CC24-9BB6-3062-B6B4392CD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408DD5C-616A-4907-221A-88B52C1691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1DF579-634E-588F-92B7-520B5B978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39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9F4B-A284-A684-362C-F8ED249BF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734B066-C450-761C-A7CD-E3F14622B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3B5CC06-C59A-09EE-CDE6-8AF250849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824A43-C802-4D8F-34D2-DAEF31874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92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BDF7C-5FEF-6102-FB09-CE16F74C7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5FA432-1384-ACF7-8E49-D8ADA82D0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CA50676-7A5E-BA85-4A02-E2EE6840F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61A20B-0A2B-8442-3DDE-A8CEBE52B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190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40A1A0-A528-2FFA-A01D-326F0EBD7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A30E3B-E24E-C158-BDC9-6E952187F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AB7214F-BA69-981A-9F7C-8EEEF1821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2280C1-6988-0C6B-DDC6-A192EEC6F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478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48821-2316-CBA7-6BE4-C4FADEC7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37D1A7-A5D7-E805-0E64-116A8034C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D3D824C-6130-2D80-A2F6-AFDD816AA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E999C0-92EB-6F8D-BF32-1BFEA15A2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844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E58B2-0241-14DD-7E44-C90CE0C12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A55A3E0-B4EF-123E-26E0-926094324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E86B5FF-D59E-AA8E-4D6F-0448AAE36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86964A-E51F-0F51-940E-921B89F60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280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AD995-E06D-C1D8-B864-981F3DAC7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9EFD8D6-5524-AFCC-273E-EBFDAB0A9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51F46A-0BFE-7498-2F1A-C5D943F3A5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C50189-1B18-282E-3A7B-108A123553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6391A-A67F-EFEC-6CF4-65F4D151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0F937F2-A7CB-E0DC-C351-7BB63F474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3AA38E-D2DC-C810-037B-C573E77D2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FD1F14-909C-563C-53CD-DF9724F0B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07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8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A3DFA-8FA9-FD8A-3876-9303CE00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DB41FF-0A40-F404-38B4-90FE3DB10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B92C24-D0A2-0C79-D59F-4232E720D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342523-4BA1-E45B-C2C3-8402052AD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02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1C8CD-3AC0-1A29-DD15-5C9B80E0D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880ED53-61B0-BB20-A8F1-1AF2D195AE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D06497-5827-9C44-60F0-A88E32636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3C6873-DD30-2D3B-CA85-560B97748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864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15791-72C9-E7F5-99EF-AD2239F0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CE7573B-8892-20F9-F25B-0AE19EF1C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1DFF37-6063-FAF9-AEFE-0AC132D45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6DA3E3-887C-6EBA-0426-39089DCD7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01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D7CAA-2EB1-3554-24B2-88517E4C4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6F00383-4EBF-5D55-5147-E7F8E24DA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10A7846-AA7C-7A46-2A67-9F3FBEE42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D25C8-99F0-4EBA-16E6-148375093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9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2FB4E-FC24-CF8B-EC84-2162DF4E2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3C24A50-F576-A702-4CE9-6953D6A0E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C19BD5-5B6F-EB5D-BDB3-50B6A77A7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ED73FC-18FA-DD38-CBA5-96525C2ED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48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648BA-75D9-DC88-0569-83D679196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BE31FFA-1CBD-8BFE-7572-FEAD30E16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E39993-B9A3-1AE2-37D8-F14134E3F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B59187-DE80-163B-DED3-61F16C6D5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991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3A54-2F07-6BD4-5DD4-1EE6FC6CA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844DF5-C5E8-FB2B-1215-F5E8D3EFA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7C648D-CB30-FEEE-454C-05A49E25C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9863CD-B1A0-C3B3-6BFC-03792A727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57D6F-2FC5-472C-A0FB-51B2A3C1EC3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99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1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8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16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52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23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9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58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64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10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1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8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AEFC3"/>
            </a:gs>
            <a:gs pos="0">
              <a:schemeClr val="bg1"/>
            </a:gs>
            <a:gs pos="2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749A-8604-440B-B1E1-B091B80D09D8}" type="datetimeFigureOut">
              <a:rPr kumimoji="1" lang="ja-JP" altLang="en-US" smtClean="0"/>
              <a:t>2026/7/3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99C2-AB16-4CB3-92A0-F77B198585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63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51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10" Type="http://schemas.openxmlformats.org/officeDocument/2006/relationships/image" Target="../media/image38.emf"/><Relationship Id="rId4" Type="http://schemas.openxmlformats.org/officeDocument/2006/relationships/image" Target="../media/image34.png"/><Relationship Id="rId9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10" Type="http://schemas.openxmlformats.org/officeDocument/2006/relationships/image" Target="../media/image59.png"/><Relationship Id="rId4" Type="http://schemas.openxmlformats.org/officeDocument/2006/relationships/image" Target="../media/image55.emf"/><Relationship Id="rId9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2.emf"/><Relationship Id="rId3" Type="http://schemas.openxmlformats.org/officeDocument/2006/relationships/image" Target="../media/image60.png"/><Relationship Id="rId7" Type="http://schemas.openxmlformats.org/officeDocument/2006/relationships/image" Target="../media/image30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1.emf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slide" Target="slide4.xml"/><Relationship Id="rId9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image" Target="../media/image63.png"/><Relationship Id="rId7" Type="http://schemas.openxmlformats.org/officeDocument/2006/relationships/image" Target="../media/image6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10" Type="http://schemas.openxmlformats.org/officeDocument/2006/relationships/image" Target="../media/image38.emf"/><Relationship Id="rId4" Type="http://schemas.openxmlformats.org/officeDocument/2006/relationships/image" Target="../media/image34.png"/><Relationship Id="rId9" Type="http://schemas.openxmlformats.org/officeDocument/2006/relationships/image" Target="../media/image6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8.emf"/><Relationship Id="rId3" Type="http://schemas.openxmlformats.org/officeDocument/2006/relationships/image" Target="../media/image66.png"/><Relationship Id="rId7" Type="http://schemas.openxmlformats.org/officeDocument/2006/relationships/image" Target="../media/image30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67.emf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slide" Target="slide4.xml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9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10" Type="http://schemas.openxmlformats.org/officeDocument/2006/relationships/image" Target="../media/image38.emf"/><Relationship Id="rId4" Type="http://schemas.openxmlformats.org/officeDocument/2006/relationships/image" Target="../media/image70.png"/><Relationship Id="rId9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hyperlink" Target="https://www.pref.tochigi.lg.jp/m06/education/shougai/suishinjigyou/telephone.html" TargetMode="External"/><Relationship Id="rId3" Type="http://schemas.openxmlformats.org/officeDocument/2006/relationships/image" Target="../media/image72.emf"/><Relationship Id="rId7" Type="http://schemas.openxmlformats.org/officeDocument/2006/relationships/image" Target="../media/image74.emf"/><Relationship Id="rId12" Type="http://schemas.openxmlformats.org/officeDocument/2006/relationships/image" Target="../media/image7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78.png"/><Relationship Id="rId5" Type="http://schemas.openxmlformats.org/officeDocument/2006/relationships/slide" Target="slide4.xml"/><Relationship Id="rId10" Type="http://schemas.openxmlformats.org/officeDocument/2006/relationships/image" Target="../media/image77.png"/><Relationship Id="rId4" Type="http://schemas.openxmlformats.org/officeDocument/2006/relationships/image" Target="../media/image73.emf"/><Relationship Id="rId9" Type="http://schemas.openxmlformats.org/officeDocument/2006/relationships/image" Target="../media/image76.emf"/><Relationship Id="rId14" Type="http://schemas.openxmlformats.org/officeDocument/2006/relationships/hyperlink" Target="https://www.moj.go.jp/JINKEN/index_soudan.html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0.emf"/><Relationship Id="rId7" Type="http://schemas.openxmlformats.org/officeDocument/2006/relationships/image" Target="../media/image7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jpeg"/><Relationship Id="rId4" Type="http://schemas.openxmlformats.org/officeDocument/2006/relationships/hyperlink" Target="https://www.soumu.go.jp/use_the_internet_wisely/trouble/reference/reference01.html" TargetMode="Externa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slide" Target="slide5.xml"/><Relationship Id="rId21" Type="http://schemas.openxmlformats.org/officeDocument/2006/relationships/image" Target="../media/image21.emf"/><Relationship Id="rId7" Type="http://schemas.openxmlformats.org/officeDocument/2006/relationships/slide" Target="slide9.xml"/><Relationship Id="rId12" Type="http://schemas.openxmlformats.org/officeDocument/2006/relationships/image" Target="../media/image14.emf"/><Relationship Id="rId17" Type="http://schemas.openxmlformats.org/officeDocument/2006/relationships/slide" Target="slide4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e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slide" Target="slide12.xml"/><Relationship Id="rId24" Type="http://schemas.openxmlformats.org/officeDocument/2006/relationships/image" Target="../media/image24.emf"/><Relationship Id="rId5" Type="http://schemas.openxmlformats.org/officeDocument/2006/relationships/slide" Target="slide7.xml"/><Relationship Id="rId15" Type="http://schemas.openxmlformats.org/officeDocument/2006/relationships/slide" Target="slide16.xml"/><Relationship Id="rId23" Type="http://schemas.openxmlformats.org/officeDocument/2006/relationships/image" Target="../media/image23.emf"/><Relationship Id="rId10" Type="http://schemas.openxmlformats.org/officeDocument/2006/relationships/image" Target="../media/image13.emf"/><Relationship Id="rId19" Type="http://schemas.openxmlformats.org/officeDocument/2006/relationships/image" Target="../media/image19.emf"/><Relationship Id="rId4" Type="http://schemas.openxmlformats.org/officeDocument/2006/relationships/image" Target="../media/image10.emf"/><Relationship Id="rId9" Type="http://schemas.openxmlformats.org/officeDocument/2006/relationships/slide" Target="slide14.xml"/><Relationship Id="rId14" Type="http://schemas.openxmlformats.org/officeDocument/2006/relationships/image" Target="../media/image16.png"/><Relationship Id="rId22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emf"/><Relationship Id="rId3" Type="http://schemas.openxmlformats.org/officeDocument/2006/relationships/slide" Target="slide4.xml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emf"/><Relationship Id="rId5" Type="http://schemas.openxmlformats.org/officeDocument/2006/relationships/image" Target="../media/image25.png"/><Relationship Id="rId10" Type="http://schemas.openxmlformats.org/officeDocument/2006/relationships/image" Target="../media/image30.emf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4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10" Type="http://schemas.openxmlformats.org/officeDocument/2006/relationships/image" Target="../media/image38.emf"/><Relationship Id="rId4" Type="http://schemas.openxmlformats.org/officeDocument/2006/relationships/image" Target="../media/image35.png"/><Relationship Id="rId9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2.emf"/><Relationship Id="rId3" Type="http://schemas.openxmlformats.org/officeDocument/2006/relationships/image" Target="../media/image39.pn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27.emf"/><Relationship Id="rId5" Type="http://schemas.openxmlformats.org/officeDocument/2006/relationships/image" Target="../media/image41.png"/><Relationship Id="rId15" Type="http://schemas.openxmlformats.org/officeDocument/2006/relationships/image" Target="../media/image32.emf"/><Relationship Id="rId10" Type="http://schemas.openxmlformats.org/officeDocument/2006/relationships/image" Target="../media/image26.png"/><Relationship Id="rId4" Type="http://schemas.openxmlformats.org/officeDocument/2006/relationships/image" Target="../media/image40.png"/><Relationship Id="rId9" Type="http://schemas.openxmlformats.org/officeDocument/2006/relationships/image" Target="../media/image30.emf"/><Relationship Id="rId1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44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4.xml"/><Relationship Id="rId10" Type="http://schemas.openxmlformats.org/officeDocument/2006/relationships/image" Target="../media/image38.emf"/><Relationship Id="rId4" Type="http://schemas.openxmlformats.org/officeDocument/2006/relationships/image" Target="../media/image34.png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50.emf"/><Relationship Id="rId3" Type="http://schemas.openxmlformats.org/officeDocument/2006/relationships/image" Target="../media/image47.png"/><Relationship Id="rId7" Type="http://schemas.openxmlformats.org/officeDocument/2006/relationships/image" Target="../media/image29.png"/><Relationship Id="rId12" Type="http://schemas.openxmlformats.org/officeDocument/2006/relationships/image" Target="../media/image4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slide" Target="slide4.xml"/><Relationship Id="rId10" Type="http://schemas.openxmlformats.org/officeDocument/2006/relationships/image" Target="../media/image27.emf"/><Relationship Id="rId4" Type="http://schemas.openxmlformats.org/officeDocument/2006/relationships/image" Target="../media/image48.png"/><Relationship Id="rId9" Type="http://schemas.openxmlformats.org/officeDocument/2006/relationships/image" Target="../media/image26.png"/><Relationship Id="rId14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51E262-EAFA-2018-8899-D46DDACE529A}"/>
              </a:ext>
            </a:extLst>
          </p:cNvPr>
          <p:cNvGrpSpPr/>
          <p:nvPr/>
        </p:nvGrpSpPr>
        <p:grpSpPr>
          <a:xfrm>
            <a:off x="2845368" y="222165"/>
            <a:ext cx="3764051" cy="1280160"/>
            <a:chOff x="1411840" y="527543"/>
            <a:chExt cx="3764051" cy="1280160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AA64C89-DBF8-2397-CC07-FA722A73F279}"/>
                </a:ext>
              </a:extLst>
            </p:cNvPr>
            <p:cNvSpPr/>
            <p:nvPr/>
          </p:nvSpPr>
          <p:spPr>
            <a:xfrm>
              <a:off x="1411840" y="527543"/>
              <a:ext cx="3764051" cy="1280160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92D050"/>
                </a:gs>
              </a:gsLst>
              <a:lin ang="5400000" scaled="1"/>
            </a:gradFill>
            <a:ln w="6032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4DFE5E4-03F9-982D-1D19-CB393EFB5B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979" r="19153" b="33105"/>
            <a:stretch/>
          </p:blipFill>
          <p:spPr>
            <a:xfrm>
              <a:off x="1737494" y="618984"/>
              <a:ext cx="3293998" cy="1155469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8E2D0EC-7A97-B980-4EF4-BD1B0CDF1460}"/>
              </a:ext>
            </a:extLst>
          </p:cNvPr>
          <p:cNvSpPr txBox="1"/>
          <p:nvPr/>
        </p:nvSpPr>
        <p:spPr>
          <a:xfrm>
            <a:off x="4920965" y="3424486"/>
            <a:ext cx="3376908" cy="11513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AEFC3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FB5290-AED1-8F11-BA9B-43AD42D02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099" b="27973"/>
          <a:stretch/>
        </p:blipFill>
        <p:spPr>
          <a:xfrm>
            <a:off x="3194632" y="6170817"/>
            <a:ext cx="2754736" cy="570805"/>
          </a:xfrm>
          <a:prstGeom prst="rect">
            <a:avLst/>
          </a:prstGeom>
        </p:spPr>
      </p:pic>
      <p:sp>
        <p:nvSpPr>
          <p:cNvPr id="8" name="動作設定ボタン: 進む/次へ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084185-7A33-4914-D5BF-AD1EAE15E9D7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3385C0-AC5B-BE90-93D0-A35370470C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6744" b="20979"/>
          <a:stretch/>
        </p:blipFill>
        <p:spPr>
          <a:xfrm>
            <a:off x="313996" y="622594"/>
            <a:ext cx="2386973" cy="46966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632715C-17C6-ABBB-A527-F4AF2036BD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312" y="1987500"/>
            <a:ext cx="2824760" cy="40252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0F0FF8E-2FB2-2C89-95C0-AC733EBEE8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23" r="46695"/>
          <a:stretch>
            <a:fillRect/>
          </a:stretch>
        </p:blipFill>
        <p:spPr>
          <a:xfrm>
            <a:off x="6692311" y="622594"/>
            <a:ext cx="2451689" cy="83075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DF17CEDD-79E5-3ACB-7F40-DADD771356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999" t="-1327" b="10199"/>
          <a:stretch>
            <a:fillRect/>
          </a:stretch>
        </p:blipFill>
        <p:spPr>
          <a:xfrm>
            <a:off x="5078339" y="3534298"/>
            <a:ext cx="3297508" cy="9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704BD-D85B-68AE-E879-32621A47B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Sが表示されたスマートフォンのイラスト（動画）">
            <a:extLst>
              <a:ext uri="{FF2B5EF4-FFF2-40B4-BE49-F238E27FC236}">
                <a16:creationId xmlns:a16="http://schemas.microsoft.com/office/drawing/2014/main" id="{0C349128-ECA8-9DCD-E7E5-C2C00BB0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424" y="4167471"/>
            <a:ext cx="1229551" cy="15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8C8B067-E7E6-76AF-3519-5B6FD52B940E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A8875C4-C329-B950-7DE7-CD427620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63" y="342470"/>
            <a:ext cx="791217" cy="1014381"/>
          </a:xfrm>
          <a:prstGeom prst="rect">
            <a:avLst/>
          </a:prstGeom>
        </p:spPr>
      </p:pic>
      <p:pic>
        <p:nvPicPr>
          <p:cNvPr id="19" name="図 18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3D4C8816-B2BA-D3A8-F93D-DFF15A23B9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3E0CC4B-8443-F380-56CA-A7CA0F6BE433}"/>
              </a:ext>
            </a:extLst>
          </p:cNvPr>
          <p:cNvGrpSpPr/>
          <p:nvPr/>
        </p:nvGrpSpPr>
        <p:grpSpPr>
          <a:xfrm>
            <a:off x="216944" y="1064008"/>
            <a:ext cx="2221456" cy="477966"/>
            <a:chOff x="388394" y="979996"/>
            <a:chExt cx="2221456" cy="477966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AA9ECF27-B102-83CB-31F1-7AEDB80BB454}"/>
                </a:ext>
              </a:extLst>
            </p:cNvPr>
            <p:cNvSpPr/>
            <p:nvPr/>
          </p:nvSpPr>
          <p:spPr>
            <a:xfrm>
              <a:off x="388394" y="1012107"/>
              <a:ext cx="2221456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34337D83-5278-5E0C-F379-65D334F7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24351" b="38234"/>
            <a:stretch>
              <a:fillRect/>
            </a:stretch>
          </p:blipFill>
          <p:spPr>
            <a:xfrm>
              <a:off x="575990" y="979996"/>
              <a:ext cx="1903413" cy="452775"/>
            </a:xfrm>
            <a:prstGeom prst="rect">
              <a:avLst/>
            </a:prstGeom>
          </p:spPr>
        </p:pic>
      </p:grpSp>
      <p:sp>
        <p:nvSpPr>
          <p:cNvPr id="11" name="動作設定ボタン: 進む/次へ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9610A0-93D3-2B24-F572-187309809D93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4D54499-3556-2A7D-0528-F688A5E56A9B}"/>
              </a:ext>
            </a:extLst>
          </p:cNvPr>
          <p:cNvGrpSpPr/>
          <p:nvPr/>
        </p:nvGrpSpPr>
        <p:grpSpPr>
          <a:xfrm>
            <a:off x="3204097" y="6082585"/>
            <a:ext cx="4215878" cy="523602"/>
            <a:chOff x="3461272" y="6069675"/>
            <a:chExt cx="4215878" cy="52360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813A6FA-CA4E-134D-3D18-815408261480}"/>
                </a:ext>
              </a:extLst>
            </p:cNvPr>
            <p:cNvSpPr/>
            <p:nvPr/>
          </p:nvSpPr>
          <p:spPr>
            <a:xfrm>
              <a:off x="3461272" y="6069675"/>
              <a:ext cx="4215878" cy="5236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813921DD-B56C-C7EE-3679-B5846F1D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5791" b="55049"/>
            <a:stretch>
              <a:fillRect/>
            </a:stretch>
          </p:blipFill>
          <p:spPr>
            <a:xfrm>
              <a:off x="3563796" y="6133503"/>
              <a:ext cx="3971925" cy="415078"/>
            </a:xfrm>
            <a:prstGeom prst="rect">
              <a:avLst/>
            </a:prstGeom>
          </p:spPr>
        </p:pic>
      </p:grp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AF56689-1E49-43F4-D291-ECC2BC89EC97}"/>
              </a:ext>
            </a:extLst>
          </p:cNvPr>
          <p:cNvSpPr/>
          <p:nvPr/>
        </p:nvSpPr>
        <p:spPr>
          <a:xfrm>
            <a:off x="7485845" y="6114098"/>
            <a:ext cx="55978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A771296-494D-D2B1-8C4D-8C9E9C83446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950" b="16729"/>
          <a:stretch>
            <a:fillRect/>
          </a:stretch>
        </p:blipFill>
        <p:spPr>
          <a:xfrm>
            <a:off x="708232" y="1801586"/>
            <a:ext cx="7459980" cy="2756449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9FC4FA36-031D-F8D8-CC5A-C02BF158953D}"/>
              </a:ext>
            </a:extLst>
          </p:cNvPr>
          <p:cNvSpPr/>
          <p:nvPr/>
        </p:nvSpPr>
        <p:spPr>
          <a:xfrm>
            <a:off x="1840612" y="264723"/>
            <a:ext cx="5152104" cy="627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CDF9D72-6668-E028-95D4-1C2E20FBCE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36" r="72960" b="2986"/>
          <a:stretch>
            <a:fillRect/>
          </a:stretch>
        </p:blipFill>
        <p:spPr>
          <a:xfrm>
            <a:off x="2137270" y="286663"/>
            <a:ext cx="4692972" cy="5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A3342-701C-F35D-3A4C-F690B345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E82C1B2-0507-0796-4326-2332653254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588" y="5581810"/>
            <a:ext cx="1133021" cy="11330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68E10CF-61AD-4C0E-25B4-6D92EC6F29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700"/>
          <a:stretch>
            <a:fillRect/>
          </a:stretch>
        </p:blipFill>
        <p:spPr>
          <a:xfrm>
            <a:off x="521744" y="909880"/>
            <a:ext cx="7646468" cy="4751779"/>
          </a:xfrm>
          <a:prstGeom prst="rect">
            <a:avLst/>
          </a:prstGeom>
        </p:spPr>
      </p:pic>
      <p:sp>
        <p:nvSpPr>
          <p:cNvPr id="14" name="動作設定ボタン: 戻る/前へ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E9406C1-9D43-8914-6440-822C6ED67ADC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1FF0B442-1591-0FE8-EE03-BE8264551A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7" name="動作設定ボタン: 進む/次へ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71DBD9B-7BEF-C5DE-824E-A090B9F090F5}"/>
              </a:ext>
            </a:extLst>
          </p:cNvPr>
          <p:cNvSpPr>
            <a:spLocks noChangeAspect="1"/>
          </p:cNvSpPr>
          <p:nvPr/>
        </p:nvSpPr>
        <p:spPr>
          <a:xfrm>
            <a:off x="8063563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33281EF-C2AF-E232-60FA-E8B7861F577B}"/>
              </a:ext>
            </a:extLst>
          </p:cNvPr>
          <p:cNvGrpSpPr/>
          <p:nvPr/>
        </p:nvGrpSpPr>
        <p:grpSpPr>
          <a:xfrm>
            <a:off x="3933637" y="5524737"/>
            <a:ext cx="3935729" cy="598060"/>
            <a:chOff x="4264177" y="5282780"/>
            <a:chExt cx="3935729" cy="598060"/>
          </a:xfrm>
        </p:grpSpPr>
        <p:sp>
          <p:nvSpPr>
            <p:cNvPr id="5" name="吹き出し: 角を丸めた四角形 4">
              <a:extLst>
                <a:ext uri="{FF2B5EF4-FFF2-40B4-BE49-F238E27FC236}">
                  <a16:creationId xmlns:a16="http://schemas.microsoft.com/office/drawing/2014/main" id="{DFAC1589-9163-2BC2-54FC-4566F245C4B3}"/>
                </a:ext>
              </a:extLst>
            </p:cNvPr>
            <p:cNvSpPr/>
            <p:nvPr/>
          </p:nvSpPr>
          <p:spPr>
            <a:xfrm>
              <a:off x="4264177" y="5282780"/>
              <a:ext cx="3935729" cy="598060"/>
            </a:xfrm>
            <a:prstGeom prst="wedgeRoundRectCallout">
              <a:avLst>
                <a:gd name="adj1" fmla="val 49920"/>
                <a:gd name="adj2" fmla="val 86090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93BFB91-004E-7BDE-DC9A-A26E06FA3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13768" b="50000"/>
            <a:stretch>
              <a:fillRect/>
            </a:stretch>
          </p:blipFill>
          <p:spPr>
            <a:xfrm>
              <a:off x="4418122" y="5309051"/>
              <a:ext cx="3645441" cy="512747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1E5B8513-2ACA-6787-DBBC-54DA9E55E8C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95531"/>
            <a:ext cx="2232452" cy="82008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9680D87-6263-AA76-52F9-A508933D32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1" r="60830" b="14808"/>
          <a:stretch/>
        </p:blipFill>
        <p:spPr>
          <a:xfrm>
            <a:off x="521744" y="247914"/>
            <a:ext cx="1742498" cy="4998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CFC0396-6FC6-A8D8-8947-883C79EA65F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243" y="40766"/>
            <a:ext cx="432914" cy="53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0834-9D81-0B5B-0ED0-24921ADB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A5106DB-983C-9875-50D4-CE869247B3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392" y="5736647"/>
            <a:ext cx="1105780" cy="975851"/>
          </a:xfrm>
          <a:prstGeom prst="rect">
            <a:avLst/>
          </a:prstGeom>
        </p:spPr>
      </p:pic>
      <p:pic>
        <p:nvPicPr>
          <p:cNvPr id="2" name="図 1" descr="図形&#10;&#10;AI によって生成されたコンテンツは間違っている可能性があります。">
            <a:hlinkClick r:id="rId4" action="ppaction://hlinksldjump"/>
            <a:extLst>
              <a:ext uri="{FF2B5EF4-FFF2-40B4-BE49-F238E27FC236}">
                <a16:creationId xmlns:a16="http://schemas.microsoft.com/office/drawing/2014/main" id="{57ABECCF-2CC0-9253-6A59-F9EED024CA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4FF19603-FFC7-E38C-8CE9-80319A4C2265}"/>
              </a:ext>
            </a:extLst>
          </p:cNvPr>
          <p:cNvGrpSpPr/>
          <p:nvPr/>
        </p:nvGrpSpPr>
        <p:grpSpPr>
          <a:xfrm>
            <a:off x="396761" y="111455"/>
            <a:ext cx="7095511" cy="790051"/>
            <a:chOff x="1504335" y="171226"/>
            <a:chExt cx="7095511" cy="79005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8D443D2-1369-0760-DE4A-068CB903BF34}"/>
                </a:ext>
              </a:extLst>
            </p:cNvPr>
            <p:cNvGrpSpPr/>
            <p:nvPr/>
          </p:nvGrpSpPr>
          <p:grpSpPr>
            <a:xfrm>
              <a:off x="1504335" y="171226"/>
              <a:ext cx="7095511" cy="790051"/>
              <a:chOff x="1504335" y="171226"/>
              <a:chExt cx="7095511" cy="790051"/>
            </a:xfrm>
          </p:grpSpPr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269E92AB-5194-AE90-BF6D-8688C969E76F}"/>
                  </a:ext>
                </a:extLst>
              </p:cNvPr>
              <p:cNvSpPr/>
              <p:nvPr/>
            </p:nvSpPr>
            <p:spPr>
              <a:xfrm>
                <a:off x="1504335" y="309696"/>
                <a:ext cx="6170750" cy="475012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0F5EE3A4-1366-D8C4-E636-DD58B2291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6387" y="171226"/>
                <a:ext cx="793459" cy="790051"/>
              </a:xfrm>
              <a:prstGeom prst="rect">
                <a:avLst/>
              </a:prstGeom>
            </p:spPr>
          </p:pic>
        </p:grp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53B9F88-25DE-D5DF-EC4D-418DD391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56408"/>
            <a:stretch>
              <a:fillRect/>
            </a:stretch>
          </p:blipFill>
          <p:spPr>
            <a:xfrm>
              <a:off x="1779477" y="365163"/>
              <a:ext cx="5760400" cy="373894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7491A43-A619-006E-F15A-66D837A0AEAD}"/>
              </a:ext>
            </a:extLst>
          </p:cNvPr>
          <p:cNvGrpSpPr/>
          <p:nvPr/>
        </p:nvGrpSpPr>
        <p:grpSpPr>
          <a:xfrm>
            <a:off x="3064729" y="5805926"/>
            <a:ext cx="1880334" cy="849358"/>
            <a:chOff x="4035400" y="4638021"/>
            <a:chExt cx="1880334" cy="849358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8FA22947-7282-FB7E-6CA6-061F042B9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B1D20DF-CA66-8739-ECAA-EE92D6F1F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72772" b="26871"/>
            <a:stretch/>
          </p:blipFill>
          <p:spPr>
            <a:xfrm>
              <a:off x="4544491" y="4846031"/>
              <a:ext cx="1196321" cy="4212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D3B31D6-5440-6725-73EB-BAC45208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sp>
        <p:nvSpPr>
          <p:cNvPr id="28" name="動作設定ボタン: 進む/次へ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5701169-C56D-DD9C-5481-95E2A49F67FD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戻る/前へ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A1BA5B-65A3-7BD3-EE63-66CE9B713C5B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C940521-BAAA-FFAA-8141-6A0F9CC016D3}"/>
              </a:ext>
            </a:extLst>
          </p:cNvPr>
          <p:cNvGrpSpPr/>
          <p:nvPr/>
        </p:nvGrpSpPr>
        <p:grpSpPr>
          <a:xfrm>
            <a:off x="388394" y="949387"/>
            <a:ext cx="2221456" cy="445855"/>
            <a:chOff x="2250142" y="992156"/>
            <a:chExt cx="2221456" cy="445855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1D7EA3ED-3917-8668-8F79-C522D28631B7}"/>
                </a:ext>
              </a:extLst>
            </p:cNvPr>
            <p:cNvSpPr/>
            <p:nvPr/>
          </p:nvSpPr>
          <p:spPr>
            <a:xfrm>
              <a:off x="2250142" y="992156"/>
              <a:ext cx="2221456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E9EC142B-94E2-0C48-2E26-5DE977293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8616" r="16279" b="14998"/>
            <a:stretch>
              <a:fillRect/>
            </a:stretch>
          </p:blipFill>
          <p:spPr>
            <a:xfrm>
              <a:off x="2520904" y="1014863"/>
              <a:ext cx="1903413" cy="400440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DF941F53-C3A4-41D0-FA82-9FAB4EB7988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66484"/>
          <a:stretch>
            <a:fillRect/>
          </a:stretch>
        </p:blipFill>
        <p:spPr>
          <a:xfrm>
            <a:off x="4899938" y="5991109"/>
            <a:ext cx="3064729" cy="5961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0A5EC2D-8E95-2C5A-CBE9-BA717E8A95F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37162"/>
          <a:stretch>
            <a:fillRect/>
          </a:stretch>
        </p:blipFill>
        <p:spPr>
          <a:xfrm>
            <a:off x="501127" y="1466705"/>
            <a:ext cx="8141745" cy="42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1AEAD-1032-D53A-C117-21875AE7D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9F26431-016D-C8F8-C566-A85B8B826D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031" y="4778360"/>
            <a:ext cx="1902440" cy="1815589"/>
          </a:xfrm>
          <a:prstGeom prst="rect">
            <a:avLst/>
          </a:prstGeom>
        </p:spPr>
      </p:pic>
      <p:sp>
        <p:nvSpPr>
          <p:cNvPr id="15" name="動作設定ボタン: 戻る/前へ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AAF2242-6534-3820-5EA0-1A638AF10831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720761D-196D-9501-145B-B6B5907F8B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63" y="342470"/>
            <a:ext cx="791217" cy="1014381"/>
          </a:xfrm>
          <a:prstGeom prst="rect">
            <a:avLst/>
          </a:prstGeom>
        </p:spPr>
      </p:pic>
      <p:pic>
        <p:nvPicPr>
          <p:cNvPr id="20" name="図 19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ADE89C3B-8740-713B-F315-A0A62EFF0F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6AE05D9C-3300-EFA3-3D01-C0EA4D78C39A}"/>
              </a:ext>
            </a:extLst>
          </p:cNvPr>
          <p:cNvSpPr/>
          <p:nvPr/>
        </p:nvSpPr>
        <p:spPr>
          <a:xfrm>
            <a:off x="4652048" y="5083859"/>
            <a:ext cx="3547858" cy="796981"/>
          </a:xfrm>
          <a:prstGeom prst="wedgeRoundRectCallout">
            <a:avLst>
              <a:gd name="adj1" fmla="val 43628"/>
              <a:gd name="adj2" fmla="val 7334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動作設定ボタン: 進む/次へ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D005D5A-46B1-DFF8-7597-506BF731A851}"/>
              </a:ext>
            </a:extLst>
          </p:cNvPr>
          <p:cNvSpPr>
            <a:spLocks noChangeAspect="1"/>
          </p:cNvSpPr>
          <p:nvPr/>
        </p:nvSpPr>
        <p:spPr>
          <a:xfrm>
            <a:off x="8063563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B3198D8-78F3-3CA0-E01C-9FDD2BE82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587" y="5108828"/>
            <a:ext cx="3398449" cy="79698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1AC81F-D49E-4971-F274-C31784C4FB94}"/>
              </a:ext>
            </a:extLst>
          </p:cNvPr>
          <p:cNvGrpSpPr/>
          <p:nvPr/>
        </p:nvGrpSpPr>
        <p:grpSpPr>
          <a:xfrm>
            <a:off x="241491" y="1174459"/>
            <a:ext cx="2221456" cy="445855"/>
            <a:chOff x="2250142" y="992156"/>
            <a:chExt cx="2221456" cy="44585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1D47E47-CEF4-33E9-F9AF-F8B10B58B2C4}"/>
                </a:ext>
              </a:extLst>
            </p:cNvPr>
            <p:cNvSpPr/>
            <p:nvPr/>
          </p:nvSpPr>
          <p:spPr>
            <a:xfrm>
              <a:off x="2250142" y="992156"/>
              <a:ext cx="2221456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769E902-4551-2DB7-047B-7672F2974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8616" r="16279" b="14998"/>
            <a:stretch>
              <a:fillRect/>
            </a:stretch>
          </p:blipFill>
          <p:spPr>
            <a:xfrm>
              <a:off x="2520904" y="1014863"/>
              <a:ext cx="1903413" cy="400440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02189EA5-32F0-0225-2C82-F6206B943F4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749" b="14584"/>
          <a:stretch>
            <a:fillRect/>
          </a:stretch>
        </p:blipFill>
        <p:spPr>
          <a:xfrm>
            <a:off x="512253" y="1595591"/>
            <a:ext cx="8154373" cy="3249148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A4507F8-9BBF-9541-8F31-0A81C406F746}"/>
              </a:ext>
            </a:extLst>
          </p:cNvPr>
          <p:cNvSpPr/>
          <p:nvPr/>
        </p:nvSpPr>
        <p:spPr>
          <a:xfrm>
            <a:off x="1840612" y="264723"/>
            <a:ext cx="5152104" cy="627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56249F8-9CE7-8998-FB4B-A08003644C6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36" r="72960" b="2986"/>
          <a:stretch>
            <a:fillRect/>
          </a:stretch>
        </p:blipFill>
        <p:spPr>
          <a:xfrm>
            <a:off x="2137270" y="286663"/>
            <a:ext cx="4692972" cy="5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09188-DBE8-78FB-AF5B-9E3684A03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5BFB44-9540-CFB9-ECFD-9649BB6CF3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542" y="5524464"/>
            <a:ext cx="1381938" cy="1226470"/>
          </a:xfrm>
          <a:prstGeom prst="rect">
            <a:avLst/>
          </a:prstGeom>
        </p:spPr>
      </p:pic>
      <p:pic>
        <p:nvPicPr>
          <p:cNvPr id="5" name="図 4" descr="図形&#10;&#10;AI によって生成されたコンテンツは間違っている可能性があります。">
            <a:hlinkClick r:id="rId4" action="ppaction://hlinksldjump"/>
            <a:extLst>
              <a:ext uri="{FF2B5EF4-FFF2-40B4-BE49-F238E27FC236}">
                <a16:creationId xmlns:a16="http://schemas.microsoft.com/office/drawing/2014/main" id="{4C7D9D74-E432-18BA-C145-072BFEFB18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01C2EED-3638-7C60-30B7-9CE6C1D5B351}"/>
              </a:ext>
            </a:extLst>
          </p:cNvPr>
          <p:cNvGrpSpPr/>
          <p:nvPr/>
        </p:nvGrpSpPr>
        <p:grpSpPr>
          <a:xfrm>
            <a:off x="396761" y="111455"/>
            <a:ext cx="7095511" cy="790051"/>
            <a:chOff x="1504335" y="171226"/>
            <a:chExt cx="7095511" cy="79005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580D07C-398C-853C-6DD9-731570427466}"/>
                </a:ext>
              </a:extLst>
            </p:cNvPr>
            <p:cNvGrpSpPr/>
            <p:nvPr/>
          </p:nvGrpSpPr>
          <p:grpSpPr>
            <a:xfrm>
              <a:off x="1504335" y="171226"/>
              <a:ext cx="7095511" cy="790051"/>
              <a:chOff x="1504335" y="171226"/>
              <a:chExt cx="7095511" cy="790051"/>
            </a:xfrm>
          </p:grpSpPr>
          <p:sp>
            <p:nvSpPr>
              <p:cNvPr id="21" name="四角形: 角を丸くする 20">
                <a:extLst>
                  <a:ext uri="{FF2B5EF4-FFF2-40B4-BE49-F238E27FC236}">
                    <a16:creationId xmlns:a16="http://schemas.microsoft.com/office/drawing/2014/main" id="{26C3FA27-E6A2-5E64-D485-5C7E03F38145}"/>
                  </a:ext>
                </a:extLst>
              </p:cNvPr>
              <p:cNvSpPr/>
              <p:nvPr/>
            </p:nvSpPr>
            <p:spPr>
              <a:xfrm>
                <a:off x="1504335" y="309696"/>
                <a:ext cx="6170750" cy="475012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D9D7AA23-C60B-C096-76A1-66FCE42C1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6387" y="171226"/>
                <a:ext cx="793459" cy="790051"/>
              </a:xfrm>
              <a:prstGeom prst="rect">
                <a:avLst/>
              </a:prstGeom>
            </p:spPr>
          </p:pic>
        </p:grp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4F54926-D7C8-80BE-F429-E058B98DA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56408"/>
            <a:stretch>
              <a:fillRect/>
            </a:stretch>
          </p:blipFill>
          <p:spPr>
            <a:xfrm>
              <a:off x="1779477" y="365163"/>
              <a:ext cx="5760400" cy="373894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512BD214-03EF-773E-452F-B457B5252455}"/>
              </a:ext>
            </a:extLst>
          </p:cNvPr>
          <p:cNvGrpSpPr/>
          <p:nvPr/>
        </p:nvGrpSpPr>
        <p:grpSpPr>
          <a:xfrm>
            <a:off x="3064729" y="5805926"/>
            <a:ext cx="1880334" cy="849358"/>
            <a:chOff x="4035400" y="4638021"/>
            <a:chExt cx="1880334" cy="849358"/>
          </a:xfrm>
        </p:grpSpPr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833D238D-C4C0-685D-4D05-93B37C0B1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F0FF341A-41C7-7071-07D3-79351FFFD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72772" b="26871"/>
            <a:stretch/>
          </p:blipFill>
          <p:spPr>
            <a:xfrm>
              <a:off x="4544491" y="4846031"/>
              <a:ext cx="1196321" cy="4212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B9AE0E1B-3143-34D9-E742-B2EC5C820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sp>
        <p:nvSpPr>
          <p:cNvPr id="28" name="動作設定ボタン: 進む/次へ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40E768-D33B-0ED5-6EF0-CA16CEE0F6CE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戻る/前へ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014C291-B1E2-072C-5A0A-7CAB4D333523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683C10B8-DDE2-E350-CF05-1105F7EDFAE9}"/>
              </a:ext>
            </a:extLst>
          </p:cNvPr>
          <p:cNvGrpSpPr/>
          <p:nvPr/>
        </p:nvGrpSpPr>
        <p:grpSpPr>
          <a:xfrm>
            <a:off x="357941" y="1009541"/>
            <a:ext cx="3330384" cy="445855"/>
            <a:chOff x="3965766" y="1133903"/>
            <a:chExt cx="3330384" cy="445855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9AB887AA-35B3-DBDE-A34A-E2D4D577DA09}"/>
                </a:ext>
              </a:extLst>
            </p:cNvPr>
            <p:cNvSpPr/>
            <p:nvPr/>
          </p:nvSpPr>
          <p:spPr>
            <a:xfrm>
              <a:off x="3965766" y="1133903"/>
              <a:ext cx="3330384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B88ABDB-EEF5-164B-F892-09965B474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4317" b="40124"/>
            <a:stretch>
              <a:fillRect/>
            </a:stretch>
          </p:blipFill>
          <p:spPr>
            <a:xfrm>
              <a:off x="4124247" y="1166349"/>
              <a:ext cx="3165854" cy="347894"/>
            </a:xfrm>
            <a:prstGeom prst="rect">
              <a:avLst/>
            </a:prstGeom>
          </p:spPr>
        </p:pic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EF8D016F-9EA4-8A3B-1997-2A0AB046CD0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66484"/>
          <a:stretch>
            <a:fillRect/>
          </a:stretch>
        </p:blipFill>
        <p:spPr>
          <a:xfrm>
            <a:off x="4899938" y="5991109"/>
            <a:ext cx="3064729" cy="5961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07491F1-3BA9-F25E-5215-E9A50C0056E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9432" r="2641" b="26645"/>
          <a:stretch>
            <a:fillRect/>
          </a:stretch>
        </p:blipFill>
        <p:spPr>
          <a:xfrm>
            <a:off x="396761" y="1567052"/>
            <a:ext cx="8512716" cy="370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3ED86-BC30-E454-2A59-26DAA2011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909278-4932-43BE-624B-CC31CED6CC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26" b="31813"/>
          <a:stretch>
            <a:fillRect/>
          </a:stretch>
        </p:blipFill>
        <p:spPr>
          <a:xfrm>
            <a:off x="451194" y="1793972"/>
            <a:ext cx="8241612" cy="2390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CD2253F-78AB-9310-0B85-2DAB03A1D4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991" y="4136572"/>
            <a:ext cx="3378480" cy="2390275"/>
          </a:xfrm>
          <a:prstGeom prst="rect">
            <a:avLst/>
          </a:prstGeom>
        </p:spPr>
      </p:pic>
      <p:sp>
        <p:nvSpPr>
          <p:cNvPr id="13" name="動作設定ボタン: 戻る/前へ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94A9273-2F7F-F831-4E65-1507DC72DFAC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E03100B-4F88-FB0E-938C-9DB1C39FB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63" y="342470"/>
            <a:ext cx="791217" cy="1014381"/>
          </a:xfrm>
          <a:prstGeom prst="rect">
            <a:avLst/>
          </a:prstGeom>
        </p:spPr>
      </p:pic>
      <p:pic>
        <p:nvPicPr>
          <p:cNvPr id="15" name="図 14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005F96E7-7A96-46F6-3DE4-58828E7B73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697D96EB-24D3-04B3-8C5E-74A9B00F6325}"/>
              </a:ext>
            </a:extLst>
          </p:cNvPr>
          <p:cNvSpPr/>
          <p:nvPr/>
        </p:nvSpPr>
        <p:spPr>
          <a:xfrm>
            <a:off x="5437241" y="4932670"/>
            <a:ext cx="2762665" cy="948170"/>
          </a:xfrm>
          <a:prstGeom prst="wedgeRoundRectCallout">
            <a:avLst>
              <a:gd name="adj1" fmla="val 43628"/>
              <a:gd name="adj2" fmla="val 7334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動作設定ボタン: 進む/次へ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E088B11-C39E-457F-D49C-1120152A9B40}"/>
              </a:ext>
            </a:extLst>
          </p:cNvPr>
          <p:cNvSpPr>
            <a:spLocks noChangeAspect="1"/>
          </p:cNvSpPr>
          <p:nvPr/>
        </p:nvSpPr>
        <p:spPr>
          <a:xfrm>
            <a:off x="8063563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3CF7ADE6-F6C0-9E94-0F60-453F06E3E6E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4905" b="16827"/>
          <a:stretch>
            <a:fillRect/>
          </a:stretch>
        </p:blipFill>
        <p:spPr>
          <a:xfrm>
            <a:off x="5561952" y="5034095"/>
            <a:ext cx="2513241" cy="74531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6A46D2-3C39-988F-3AB3-9CC8C5F6A063}"/>
              </a:ext>
            </a:extLst>
          </p:cNvPr>
          <p:cNvGrpSpPr/>
          <p:nvPr/>
        </p:nvGrpSpPr>
        <p:grpSpPr>
          <a:xfrm>
            <a:off x="281741" y="1201496"/>
            <a:ext cx="3330384" cy="445855"/>
            <a:chOff x="3965766" y="1133903"/>
            <a:chExt cx="3330384" cy="445855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424B01CD-81DC-EBC0-E50A-32E0AD9A23C0}"/>
                </a:ext>
              </a:extLst>
            </p:cNvPr>
            <p:cNvSpPr/>
            <p:nvPr/>
          </p:nvSpPr>
          <p:spPr>
            <a:xfrm>
              <a:off x="3965766" y="1133903"/>
              <a:ext cx="3330384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535C992-605B-AF8D-6E38-CD24C409E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317" b="40124"/>
            <a:stretch>
              <a:fillRect/>
            </a:stretch>
          </p:blipFill>
          <p:spPr>
            <a:xfrm>
              <a:off x="4124247" y="1166349"/>
              <a:ext cx="3165854" cy="347894"/>
            </a:xfrm>
            <a:prstGeom prst="rect">
              <a:avLst/>
            </a:prstGeom>
          </p:spPr>
        </p:pic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937E21C-1A68-EFF3-4B5F-B2BB50EDD826}"/>
              </a:ext>
            </a:extLst>
          </p:cNvPr>
          <p:cNvSpPr/>
          <p:nvPr/>
        </p:nvSpPr>
        <p:spPr>
          <a:xfrm>
            <a:off x="1840612" y="264723"/>
            <a:ext cx="5152104" cy="627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3F78BE2-F048-D4A2-C284-69E337A3B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36" r="72960" b="2986"/>
          <a:stretch>
            <a:fillRect/>
          </a:stretch>
        </p:blipFill>
        <p:spPr>
          <a:xfrm>
            <a:off x="2137270" y="286663"/>
            <a:ext cx="4692972" cy="5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8A99C-4562-B674-3C4F-32D1FA19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4DF8C06-CF6B-166A-E2B7-C74427DDDC2E}"/>
              </a:ext>
            </a:extLst>
          </p:cNvPr>
          <p:cNvGrpSpPr/>
          <p:nvPr/>
        </p:nvGrpSpPr>
        <p:grpSpPr>
          <a:xfrm>
            <a:off x="574905" y="98002"/>
            <a:ext cx="7437585" cy="665869"/>
            <a:chOff x="540642" y="384710"/>
            <a:chExt cx="8062713" cy="66586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5F8EEA4-4EEC-A7D2-EF47-3CA140C34DAB}"/>
                </a:ext>
              </a:extLst>
            </p:cNvPr>
            <p:cNvSpPr txBox="1"/>
            <p:nvPr/>
          </p:nvSpPr>
          <p:spPr>
            <a:xfrm>
              <a:off x="540642" y="394542"/>
              <a:ext cx="8062713" cy="65603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AEFC3"/>
                </a:gs>
              </a:gsLst>
              <a:lin ang="5400000" scaled="1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D75035C5-DA75-2875-6DCF-E2A12F45F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3873" b="22338"/>
            <a:stretch/>
          </p:blipFill>
          <p:spPr>
            <a:xfrm>
              <a:off x="2003739" y="384710"/>
              <a:ext cx="5553535" cy="656036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BC17F13F-1999-D589-1A9C-24F4B82A71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1954"/>
          <a:stretch/>
        </p:blipFill>
        <p:spPr>
          <a:xfrm>
            <a:off x="559390" y="790833"/>
            <a:ext cx="7575129" cy="852693"/>
          </a:xfrm>
          <a:prstGeom prst="rect">
            <a:avLst/>
          </a:prstGeom>
        </p:spPr>
      </p:pic>
      <p:sp>
        <p:nvSpPr>
          <p:cNvPr id="6" name="動作設定ボタン: 進む/次へ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EA22441-B63A-19F9-E003-81722A76D27F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2A508844-8CAD-3ADD-32AA-DF98A17C94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5" name="動作設定ボタン: 戻る/前へ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20A461D-3D4A-3C71-0EC1-81CA2DD0B1E2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4A6B7F4-ED92-D996-49BC-CB4D8EE25FB2}"/>
              </a:ext>
            </a:extLst>
          </p:cNvPr>
          <p:cNvSpPr/>
          <p:nvPr/>
        </p:nvSpPr>
        <p:spPr>
          <a:xfrm>
            <a:off x="574905" y="1588352"/>
            <a:ext cx="6371303" cy="601142"/>
          </a:xfrm>
          <a:prstGeom prst="roundRect">
            <a:avLst/>
          </a:pr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508D7F4-D2C2-AC50-F5AD-2A438D30D82B}"/>
              </a:ext>
            </a:extLst>
          </p:cNvPr>
          <p:cNvGrpSpPr/>
          <p:nvPr/>
        </p:nvGrpSpPr>
        <p:grpSpPr>
          <a:xfrm>
            <a:off x="1294170" y="4485517"/>
            <a:ext cx="5131932" cy="601142"/>
            <a:chOff x="344637" y="4380296"/>
            <a:chExt cx="5131932" cy="601142"/>
          </a:xfrm>
        </p:grpSpPr>
        <p:sp>
          <p:nvSpPr>
            <p:cNvPr id="23" name="四角形: 角を丸くする 22">
              <a:extLst>
                <a:ext uri="{FF2B5EF4-FFF2-40B4-BE49-F238E27FC236}">
                  <a16:creationId xmlns:a16="http://schemas.microsoft.com/office/drawing/2014/main" id="{99732F4B-44A3-0755-8F6E-69287810195E}"/>
                </a:ext>
              </a:extLst>
            </p:cNvPr>
            <p:cNvSpPr/>
            <p:nvPr/>
          </p:nvSpPr>
          <p:spPr>
            <a:xfrm>
              <a:off x="344637" y="4380296"/>
              <a:ext cx="5131932" cy="601142"/>
            </a:xfrm>
            <a:prstGeom prst="roundRect">
              <a:avLst/>
            </a:prstGeom>
            <a:solidFill>
              <a:srgbClr val="85D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3805E55-6D04-BBED-157C-3ADAA37C8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31890" b="90113"/>
            <a:stretch>
              <a:fillRect/>
            </a:stretch>
          </p:blipFill>
          <p:spPr>
            <a:xfrm>
              <a:off x="537486" y="4519139"/>
              <a:ext cx="4745714" cy="367821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4F56689-DDB6-23A3-F59C-79820CCA17F5}"/>
              </a:ext>
            </a:extLst>
          </p:cNvPr>
          <p:cNvGrpSpPr/>
          <p:nvPr/>
        </p:nvGrpSpPr>
        <p:grpSpPr>
          <a:xfrm>
            <a:off x="595077" y="2271804"/>
            <a:ext cx="7333257" cy="426121"/>
            <a:chOff x="235974" y="2090937"/>
            <a:chExt cx="7333257" cy="426121"/>
          </a:xfrm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AEEF4BFE-1BBD-578D-9934-FC9A5470518D}"/>
                </a:ext>
              </a:extLst>
            </p:cNvPr>
            <p:cNvSpPr/>
            <p:nvPr/>
          </p:nvSpPr>
          <p:spPr>
            <a:xfrm>
              <a:off x="235974" y="2095226"/>
              <a:ext cx="707923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7CB7E2A1-47B2-9DBF-95A4-C14E1487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7631" b="58205"/>
            <a:stretch>
              <a:fillRect/>
            </a:stretch>
          </p:blipFill>
          <p:spPr>
            <a:xfrm>
              <a:off x="334803" y="2090937"/>
              <a:ext cx="7234428" cy="426121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D9A9587-D3EA-8B28-204F-DE1D3E8FA670}"/>
              </a:ext>
            </a:extLst>
          </p:cNvPr>
          <p:cNvGrpSpPr/>
          <p:nvPr/>
        </p:nvGrpSpPr>
        <p:grpSpPr>
          <a:xfrm>
            <a:off x="574905" y="2757123"/>
            <a:ext cx="7293929" cy="439828"/>
            <a:chOff x="305307" y="2540326"/>
            <a:chExt cx="7293929" cy="439828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0B428193-A62C-8570-69A0-2F84482AB1A9}"/>
                </a:ext>
              </a:extLst>
            </p:cNvPr>
            <p:cNvSpPr/>
            <p:nvPr/>
          </p:nvSpPr>
          <p:spPr>
            <a:xfrm>
              <a:off x="305307" y="2564242"/>
              <a:ext cx="4001222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E2958D63-86E9-C568-1270-54D8468C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40931" b="44904"/>
            <a:stretch>
              <a:fillRect/>
            </a:stretch>
          </p:blipFill>
          <p:spPr>
            <a:xfrm>
              <a:off x="364808" y="2540326"/>
              <a:ext cx="7234428" cy="426121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45E9A9F-62D0-8B75-5598-6F209CC4C1F7}"/>
              </a:ext>
            </a:extLst>
          </p:cNvPr>
          <p:cNvGrpSpPr/>
          <p:nvPr/>
        </p:nvGrpSpPr>
        <p:grpSpPr>
          <a:xfrm>
            <a:off x="595077" y="3289547"/>
            <a:ext cx="7293421" cy="449394"/>
            <a:chOff x="305307" y="3050318"/>
            <a:chExt cx="7293421" cy="449394"/>
          </a:xfrm>
        </p:grpSpPr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1F844FD9-19E1-D52F-07C6-3A0A10D47036}"/>
                </a:ext>
              </a:extLst>
            </p:cNvPr>
            <p:cNvSpPr/>
            <p:nvPr/>
          </p:nvSpPr>
          <p:spPr>
            <a:xfrm>
              <a:off x="305307" y="3050318"/>
              <a:ext cx="1159699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D89B767-971A-2F73-5F17-9E140DB38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56411" b="29424"/>
            <a:stretch>
              <a:fillRect/>
            </a:stretch>
          </p:blipFill>
          <p:spPr>
            <a:xfrm>
              <a:off x="364300" y="3073590"/>
              <a:ext cx="7234428" cy="426122"/>
            </a:xfrm>
            <a:prstGeom prst="rect">
              <a:avLst/>
            </a:prstGeom>
          </p:spPr>
        </p:pic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96DC89C-480D-9875-97B7-EA73404D458C}"/>
              </a:ext>
            </a:extLst>
          </p:cNvPr>
          <p:cNvGrpSpPr/>
          <p:nvPr/>
        </p:nvGrpSpPr>
        <p:grpSpPr>
          <a:xfrm>
            <a:off x="1313833" y="5752482"/>
            <a:ext cx="7050015" cy="415912"/>
            <a:chOff x="404136" y="5697164"/>
            <a:chExt cx="7050015" cy="415912"/>
          </a:xfrm>
        </p:grpSpPr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FDA4869C-55D9-54F0-0326-70EBA0FD0B36}"/>
                </a:ext>
              </a:extLst>
            </p:cNvPr>
            <p:cNvSpPr/>
            <p:nvPr/>
          </p:nvSpPr>
          <p:spPr>
            <a:xfrm>
              <a:off x="404136" y="5697164"/>
              <a:ext cx="1170664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A356F7C9-DBAC-1FF8-A4AD-6DB311F55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2348" b="57421"/>
            <a:stretch>
              <a:fillRect/>
            </a:stretch>
          </p:blipFill>
          <p:spPr>
            <a:xfrm>
              <a:off x="486423" y="5706352"/>
              <a:ext cx="6967728" cy="380603"/>
            </a:xfrm>
            <a:prstGeom prst="rect">
              <a:avLst/>
            </a:prstGeom>
          </p:spPr>
        </p:pic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7CD9545-A0DD-4955-19E2-F24855E62B40}"/>
              </a:ext>
            </a:extLst>
          </p:cNvPr>
          <p:cNvGrpSpPr/>
          <p:nvPr/>
        </p:nvGrpSpPr>
        <p:grpSpPr>
          <a:xfrm>
            <a:off x="1322201" y="5232452"/>
            <a:ext cx="4883852" cy="415912"/>
            <a:chOff x="452284" y="5171900"/>
            <a:chExt cx="4883852" cy="415912"/>
          </a:xfrm>
        </p:grpSpPr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D975F806-0093-CC6F-410E-99A721F64073}"/>
                </a:ext>
              </a:extLst>
            </p:cNvPr>
            <p:cNvSpPr/>
            <p:nvPr/>
          </p:nvSpPr>
          <p:spPr>
            <a:xfrm>
              <a:off x="452284" y="5171900"/>
              <a:ext cx="707923" cy="415912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E112429-BBF8-B410-153C-0CC3157C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21881" r="31130" b="67688"/>
            <a:stretch>
              <a:fillRect/>
            </a:stretch>
          </p:blipFill>
          <p:spPr>
            <a:xfrm>
              <a:off x="537486" y="5188759"/>
              <a:ext cx="4798650" cy="388018"/>
            </a:xfrm>
            <a:prstGeom prst="rect">
              <a:avLst/>
            </a:prstGeom>
          </p:spPr>
        </p:pic>
      </p:grpSp>
      <p:pic>
        <p:nvPicPr>
          <p:cNvPr id="41" name="Picture 4" descr="白い封筒のイラスト（閉じた状態）">
            <a:extLst>
              <a:ext uri="{FF2B5EF4-FFF2-40B4-BE49-F238E27FC236}">
                <a16:creationId xmlns:a16="http://schemas.microsoft.com/office/drawing/2014/main" id="{AA6E017D-A04A-0C33-3FF5-72B1FDDA9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511" y="5055787"/>
            <a:ext cx="818245" cy="6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スマートフォン・スマホのイラスト">
            <a:extLst>
              <a:ext uri="{FF2B5EF4-FFF2-40B4-BE49-F238E27FC236}">
                <a16:creationId xmlns:a16="http://schemas.microsoft.com/office/drawing/2014/main" id="{787B5ED0-7314-792B-DFE9-11A539A3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10599">
            <a:off x="6524688" y="4283707"/>
            <a:ext cx="1194706" cy="129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66C79C4-3BCF-7F93-D69B-26BD1D7A015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18344" b="85692"/>
          <a:stretch>
            <a:fillRect/>
          </a:stretch>
        </p:blipFill>
        <p:spPr>
          <a:xfrm>
            <a:off x="747540" y="1681672"/>
            <a:ext cx="5826463" cy="423667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99E42FA-8904-7E73-2E90-CB392D88E44E}"/>
              </a:ext>
            </a:extLst>
          </p:cNvPr>
          <p:cNvSpPr txBox="1"/>
          <p:nvPr/>
        </p:nvSpPr>
        <p:spPr>
          <a:xfrm>
            <a:off x="1303000" y="3846127"/>
            <a:ext cx="723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13"/>
              </a:rPr>
              <a:t>https://www.pref.tochigi.lg.jp/m06/education/shougai/suishinjigyou/telephone.html</a:t>
            </a:r>
            <a:r>
              <a:rPr kumimoji="1" lang="ja-JP" altLang="en-US" sz="1600" dirty="0"/>
              <a:t>　</a:t>
            </a: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0C8500BC-9878-3F2A-ACA8-F07B1DBC615F}"/>
              </a:ext>
            </a:extLst>
          </p:cNvPr>
          <p:cNvSpPr/>
          <p:nvPr/>
        </p:nvSpPr>
        <p:spPr>
          <a:xfrm>
            <a:off x="595077" y="3814522"/>
            <a:ext cx="662181" cy="41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312B96C5-51D3-A49D-1F63-43E68D907418}"/>
              </a:ext>
            </a:extLst>
          </p:cNvPr>
          <p:cNvSpPr/>
          <p:nvPr/>
        </p:nvSpPr>
        <p:spPr>
          <a:xfrm>
            <a:off x="1294169" y="6266614"/>
            <a:ext cx="662181" cy="4159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5A0E022-9157-B782-32C3-E3E67311CE6F}"/>
              </a:ext>
            </a:extLst>
          </p:cNvPr>
          <p:cNvSpPr txBox="1"/>
          <p:nvPr/>
        </p:nvSpPr>
        <p:spPr>
          <a:xfrm>
            <a:off x="2000143" y="6341985"/>
            <a:ext cx="514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hlinkClick r:id="rId14"/>
              </a:rPr>
              <a:t>https://www.moj.go.jp/JINKEN/index_soudan.html</a:t>
            </a:r>
            <a:r>
              <a:rPr kumimoji="1" lang="ja-JP" altLang="en-US" sz="16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1043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92F1D-1D83-A41D-B675-FA1BB3D96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28132BA3-2BAB-67B9-0EF3-CAC322686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" y="999150"/>
            <a:ext cx="9054084" cy="5105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3912F8-F767-C05C-EA43-E64D558B0A5B}"/>
              </a:ext>
            </a:extLst>
          </p:cNvPr>
          <p:cNvSpPr txBox="1"/>
          <p:nvPr/>
        </p:nvSpPr>
        <p:spPr>
          <a:xfrm>
            <a:off x="493052" y="1583694"/>
            <a:ext cx="8045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https://www.soumu.go.jp/use_the_internet_wisely/trouble/reference/reference01.html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 descr="タイムライ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F4C4035-EC39-3B5D-AF4F-492EE3B98D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8524" y="1965475"/>
            <a:ext cx="3267515" cy="4583357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85D6E06-0CC2-59E7-D85F-EE921DCC4EE6}"/>
              </a:ext>
            </a:extLst>
          </p:cNvPr>
          <p:cNvGrpSpPr/>
          <p:nvPr/>
        </p:nvGrpSpPr>
        <p:grpSpPr>
          <a:xfrm>
            <a:off x="4657963" y="3544656"/>
            <a:ext cx="3842535" cy="1576099"/>
            <a:chOff x="3550307" y="3754112"/>
            <a:chExt cx="3842535" cy="1576099"/>
          </a:xfrm>
        </p:grpSpPr>
        <p:sp>
          <p:nvSpPr>
            <p:cNvPr id="23" name="吹き出し: 左矢印 22">
              <a:extLst>
                <a:ext uri="{FF2B5EF4-FFF2-40B4-BE49-F238E27FC236}">
                  <a16:creationId xmlns:a16="http://schemas.microsoft.com/office/drawing/2014/main" id="{A7DA9CD2-3E34-F6E5-D552-1CEACE05ADB4}"/>
                </a:ext>
              </a:extLst>
            </p:cNvPr>
            <p:cNvSpPr/>
            <p:nvPr/>
          </p:nvSpPr>
          <p:spPr>
            <a:xfrm>
              <a:off x="3550307" y="3754112"/>
              <a:ext cx="3842535" cy="1576099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6741"/>
              </a:avLst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45A9C67-62E7-AF5C-8F6B-F89420A37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65701"/>
            <a:stretch/>
          </p:blipFill>
          <p:spPr>
            <a:xfrm>
              <a:off x="4330271" y="4110870"/>
              <a:ext cx="3062571" cy="862584"/>
            </a:xfrm>
            <a:prstGeom prst="rect">
              <a:avLst/>
            </a:prstGeom>
          </p:spPr>
        </p:pic>
      </p:grpSp>
      <p:sp>
        <p:nvSpPr>
          <p:cNvPr id="2" name="動作設定ボタン: 進む/次へ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D8E6B1-9C2E-A29F-9C56-1EC64690C142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戻る/前へ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9A0022F-2CC2-DEE1-0454-15FB85D1C3DA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645C912-8FED-3B7F-60B7-FE5B709189E1}"/>
              </a:ext>
            </a:extLst>
          </p:cNvPr>
          <p:cNvGrpSpPr/>
          <p:nvPr/>
        </p:nvGrpSpPr>
        <p:grpSpPr>
          <a:xfrm>
            <a:off x="574905" y="98002"/>
            <a:ext cx="7437585" cy="665869"/>
            <a:chOff x="540642" y="384710"/>
            <a:chExt cx="8062713" cy="66586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EBEC717-877D-8D86-B6B5-0D99AB3B9426}"/>
                </a:ext>
              </a:extLst>
            </p:cNvPr>
            <p:cNvSpPr txBox="1"/>
            <p:nvPr/>
          </p:nvSpPr>
          <p:spPr>
            <a:xfrm>
              <a:off x="540642" y="394542"/>
              <a:ext cx="8062713" cy="65603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DAEFC3"/>
                </a:gs>
              </a:gsLst>
              <a:lin ang="5400000" scaled="1"/>
            </a:gra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A71BF333-2482-94C9-D472-DBC562DCF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13873" b="22338"/>
            <a:stretch/>
          </p:blipFill>
          <p:spPr>
            <a:xfrm>
              <a:off x="2003739" y="384710"/>
              <a:ext cx="5553535" cy="656036"/>
            </a:xfrm>
            <a:prstGeom prst="rect">
              <a:avLst/>
            </a:prstGeom>
          </p:spPr>
        </p:pic>
      </p:grpSp>
      <p:pic>
        <p:nvPicPr>
          <p:cNvPr id="13" name="図 12" descr="図形&#10;&#10;AI によって生成されたコンテンツは間違っている可能性があります。">
            <a:hlinkClick r:id="rId8" action="ppaction://hlinksldjump"/>
            <a:extLst>
              <a:ext uri="{FF2B5EF4-FFF2-40B4-BE49-F238E27FC236}">
                <a16:creationId xmlns:a16="http://schemas.microsoft.com/office/drawing/2014/main" id="{F913B1B0-A47E-88A4-29BA-79FBB4301BE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21F43-2336-0574-3E13-F459135FA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ADBF26E-37D0-84D0-9F21-FE01B19508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991"/>
          <a:stretch/>
        </p:blipFill>
        <p:spPr>
          <a:xfrm>
            <a:off x="421386" y="1424007"/>
            <a:ext cx="8301228" cy="3230187"/>
          </a:xfrm>
          <a:prstGeom prst="rect">
            <a:avLst/>
          </a:prstGeom>
        </p:spPr>
      </p:pic>
      <p:sp>
        <p:nvSpPr>
          <p:cNvPr id="2" name="動作設定ボタン: 進む/次へ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D8F5FCC-7A9A-E961-810F-41C56EB61100}"/>
              </a:ext>
            </a:extLst>
          </p:cNvPr>
          <p:cNvSpPr>
            <a:spLocks noChangeAspect="1"/>
          </p:cNvSpPr>
          <p:nvPr/>
        </p:nvSpPr>
        <p:spPr>
          <a:xfrm>
            <a:off x="7191375" y="6057224"/>
            <a:ext cx="1564231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はじめにもどる</a:t>
            </a:r>
          </a:p>
        </p:txBody>
      </p:sp>
      <p:sp>
        <p:nvSpPr>
          <p:cNvPr id="3" name="動作設定ボタン: 戻る/前へ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B1AA383-5742-DD4B-7E92-C48129EB17A1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図形&#10;&#10;AI によって生成されたコンテンツは間違っている可能性があります。">
            <a:hlinkClick r:id="rId4" action="ppaction://hlinksldjump"/>
            <a:extLst>
              <a:ext uri="{FF2B5EF4-FFF2-40B4-BE49-F238E27FC236}">
                <a16:creationId xmlns:a16="http://schemas.microsoft.com/office/drawing/2014/main" id="{91980884-9C67-49DF-C0DA-6F96F59A74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設定ボタン: 進む/次へ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7DB0276-FC03-5D75-36A6-60736BE79FF1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D29C4A4-2466-12B8-BC94-73A1C6B84D4A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CE33B6-B383-B036-8948-C6D9FA03A879}"/>
              </a:ext>
            </a:extLst>
          </p:cNvPr>
          <p:cNvSpPr txBox="1"/>
          <p:nvPr/>
        </p:nvSpPr>
        <p:spPr>
          <a:xfrm>
            <a:off x="540642" y="394542"/>
            <a:ext cx="8062713" cy="656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AEFC3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FB6D2D8-7303-5835-51DE-9D713788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433" b="47684"/>
          <a:stretch/>
        </p:blipFill>
        <p:spPr>
          <a:xfrm>
            <a:off x="1830742" y="433869"/>
            <a:ext cx="5543452" cy="6560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F8AB830-1B67-D57A-5200-208DF88B38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936" b="46032"/>
          <a:stretch>
            <a:fillRect/>
          </a:stretch>
        </p:blipFill>
        <p:spPr>
          <a:xfrm>
            <a:off x="633324" y="2143358"/>
            <a:ext cx="8036167" cy="257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9FE74-AAFD-ED0C-A71A-CD2FCA81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動作設定ボタン: 進む/次へ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554A32-6735-59A4-39B8-BD7F9906A1E8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動作設定ボタン: 戻る/前へ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7C7B89A-1406-8D6D-FD44-CDD121A88157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E328AC-6EA9-1CC3-0C29-CD3C4A502C10}"/>
              </a:ext>
            </a:extLst>
          </p:cNvPr>
          <p:cNvSpPr txBox="1"/>
          <p:nvPr/>
        </p:nvSpPr>
        <p:spPr>
          <a:xfrm>
            <a:off x="540642" y="394542"/>
            <a:ext cx="8062713" cy="656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DAEFC3"/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F0F921-9473-D7B7-BF19-D641CF7F14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433" b="47684"/>
          <a:stretch/>
        </p:blipFill>
        <p:spPr>
          <a:xfrm>
            <a:off x="1830742" y="433869"/>
            <a:ext cx="5543452" cy="6560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1FA4E84-EEDD-EBEB-9128-B4B24F6EEC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5195"/>
          <a:stretch>
            <a:fillRect/>
          </a:stretch>
        </p:blipFill>
        <p:spPr>
          <a:xfrm>
            <a:off x="388394" y="2270581"/>
            <a:ext cx="8206740" cy="1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7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029A2-B8F8-D518-2686-9D1CFFD1F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hlinkClick r:id="rId3" action="ppaction://hlinksldjump"/>
            <a:extLst>
              <a:ext uri="{FF2B5EF4-FFF2-40B4-BE49-F238E27FC236}">
                <a16:creationId xmlns:a16="http://schemas.microsoft.com/office/drawing/2014/main" id="{364FFDE1-CCDA-E1D3-DF19-2EE2084FF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4" y="1594049"/>
            <a:ext cx="1347216" cy="403860"/>
          </a:xfrm>
          <a:prstGeom prst="rect">
            <a:avLst/>
          </a:prstGeom>
        </p:spPr>
      </p:pic>
      <p:pic>
        <p:nvPicPr>
          <p:cNvPr id="13" name="図 12">
            <a:hlinkClick r:id="rId5" action="ppaction://hlinksldjump"/>
            <a:extLst>
              <a:ext uri="{FF2B5EF4-FFF2-40B4-BE49-F238E27FC236}">
                <a16:creationId xmlns:a16="http://schemas.microsoft.com/office/drawing/2014/main" id="{8D85653C-0604-9055-54B8-6F9E6FFE7B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54" y="2098663"/>
            <a:ext cx="1537716" cy="568452"/>
          </a:xfrm>
          <a:prstGeom prst="rect">
            <a:avLst/>
          </a:prstGeom>
        </p:spPr>
      </p:pic>
      <p:pic>
        <p:nvPicPr>
          <p:cNvPr id="14" name="図 13">
            <a:hlinkClick r:id="rId7" action="ppaction://hlinksldjump"/>
            <a:extLst>
              <a:ext uri="{FF2B5EF4-FFF2-40B4-BE49-F238E27FC236}">
                <a16:creationId xmlns:a16="http://schemas.microsoft.com/office/drawing/2014/main" id="{C27BF688-B5CC-4BB7-5101-496E3977D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254" y="2723805"/>
            <a:ext cx="2640098" cy="769162"/>
          </a:xfrm>
          <a:prstGeom prst="rect">
            <a:avLst/>
          </a:prstGeom>
        </p:spPr>
      </p:pic>
      <p:pic>
        <p:nvPicPr>
          <p:cNvPr id="15" name="図 14">
            <a:hlinkClick r:id="rId9" action="ppaction://hlinksldjump"/>
            <a:extLst>
              <a:ext uri="{FF2B5EF4-FFF2-40B4-BE49-F238E27FC236}">
                <a16:creationId xmlns:a16="http://schemas.microsoft.com/office/drawing/2014/main" id="{66EC4350-1FA7-5844-2854-0A259ADF2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254" y="4141966"/>
            <a:ext cx="3782568" cy="748284"/>
          </a:xfrm>
          <a:prstGeom prst="rect">
            <a:avLst/>
          </a:prstGeom>
        </p:spPr>
      </p:pic>
      <p:pic>
        <p:nvPicPr>
          <p:cNvPr id="16" name="図 15">
            <a:hlinkClick r:id="rId11" action="ppaction://hlinksldjump"/>
            <a:extLst>
              <a:ext uri="{FF2B5EF4-FFF2-40B4-BE49-F238E27FC236}">
                <a16:creationId xmlns:a16="http://schemas.microsoft.com/office/drawing/2014/main" id="{88A79055-C6D9-AAC1-B5B2-191B90923E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4254" y="3408807"/>
            <a:ext cx="2546604" cy="57912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2A65FE02-23D6-1301-9969-C9AD8FC6640C}"/>
              </a:ext>
            </a:extLst>
          </p:cNvPr>
          <p:cNvGrpSpPr>
            <a:grpSpLocks noChangeAspect="1"/>
          </p:cNvGrpSpPr>
          <p:nvPr/>
        </p:nvGrpSpPr>
        <p:grpSpPr>
          <a:xfrm>
            <a:off x="4893105" y="4904657"/>
            <a:ext cx="1968912" cy="1263324"/>
            <a:chOff x="4298050" y="1786077"/>
            <a:chExt cx="4156564" cy="2667000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6B74FE04-E81B-B48C-FA6E-C7426498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9089" y="1786077"/>
              <a:ext cx="2295525" cy="2667000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52BB798-7EA4-4804-F892-A6D723402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8050" y="1881327"/>
              <a:ext cx="2266950" cy="2571750"/>
            </a:xfrm>
            <a:prstGeom prst="rect">
              <a:avLst/>
            </a:prstGeom>
          </p:spPr>
        </p:pic>
      </p:grpSp>
      <p:pic>
        <p:nvPicPr>
          <p:cNvPr id="3" name="図 2">
            <a:hlinkClick r:id="rId15" action="ppaction://hlinksldjump"/>
            <a:extLst>
              <a:ext uri="{FF2B5EF4-FFF2-40B4-BE49-F238E27FC236}">
                <a16:creationId xmlns:a16="http://schemas.microsoft.com/office/drawing/2014/main" id="{B6E568AF-1C2B-C60A-BFEF-1B18EA6C783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r="52617" b="50000"/>
          <a:stretch>
            <a:fillRect/>
          </a:stretch>
        </p:blipFill>
        <p:spPr>
          <a:xfrm>
            <a:off x="724254" y="4903865"/>
            <a:ext cx="2990137" cy="507461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7A24914-1278-264C-E145-340D09D12EE4}"/>
              </a:ext>
            </a:extLst>
          </p:cNvPr>
          <p:cNvGrpSpPr/>
          <p:nvPr/>
        </p:nvGrpSpPr>
        <p:grpSpPr>
          <a:xfrm>
            <a:off x="4925035" y="2793350"/>
            <a:ext cx="4105496" cy="2364246"/>
            <a:chOff x="5026421" y="1122265"/>
            <a:chExt cx="4105496" cy="2364246"/>
          </a:xfrm>
        </p:grpSpPr>
        <p:sp>
          <p:nvSpPr>
            <p:cNvPr id="12" name="四角形: メモ 11">
              <a:extLst>
                <a:ext uri="{FF2B5EF4-FFF2-40B4-BE49-F238E27FC236}">
                  <a16:creationId xmlns:a16="http://schemas.microsoft.com/office/drawing/2014/main" id="{C1C511A4-325F-CE8F-F025-88B76D02A6AB}"/>
                </a:ext>
              </a:extLst>
            </p:cNvPr>
            <p:cNvSpPr/>
            <p:nvPr/>
          </p:nvSpPr>
          <p:spPr>
            <a:xfrm>
              <a:off x="5026421" y="1122265"/>
              <a:ext cx="3768660" cy="926638"/>
            </a:xfrm>
            <a:prstGeom prst="foldedCorner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" name="図 1" descr="図形&#10;&#10;AI によって生成されたコンテンツは間違っている可能性があります。">
              <a:hlinkClick r:id="rId17" action="ppaction://hlinksldjump"/>
              <a:extLst>
                <a:ext uri="{FF2B5EF4-FFF2-40B4-BE49-F238E27FC236}">
                  <a16:creationId xmlns:a16="http://schemas.microsoft.com/office/drawing/2014/main" id="{99F8BB25-B855-E201-814F-24305D4A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51" t="6208" r="73936" b="10623"/>
            <a:stretch/>
          </p:blipFill>
          <p:spPr>
            <a:xfrm>
              <a:off x="5255644" y="1219265"/>
              <a:ext cx="741265" cy="733044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4B4B109-6CEF-B4B2-BCA6-59F613B90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 r="55294" b="52913"/>
            <a:stretch>
              <a:fillRect/>
            </a:stretch>
          </p:blipFill>
          <p:spPr>
            <a:xfrm>
              <a:off x="6139805" y="1291293"/>
              <a:ext cx="2407278" cy="591604"/>
            </a:xfrm>
            <a:prstGeom prst="rect">
              <a:avLst/>
            </a:prstGeom>
          </p:spPr>
        </p:pic>
        <p:pic>
          <p:nvPicPr>
            <p:cNvPr id="1026" name="Picture 2" descr="先生をしている人のイラスト（棒人間）">
              <a:extLst>
                <a:ext uri="{FF2B5EF4-FFF2-40B4-BE49-F238E27FC236}">
                  <a16:creationId xmlns:a16="http://schemas.microsoft.com/office/drawing/2014/main" id="{DC624DBA-1A2D-7132-5436-BECC7BA38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347" y="1898601"/>
              <a:ext cx="1238570" cy="158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動作設定ボタン: 戻る/前へ 1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180D500-BFDB-39C4-6B00-96E9AD078CED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778E0DC-F55C-9CD8-EDDB-F5682BAF08A6}"/>
              </a:ext>
            </a:extLst>
          </p:cNvPr>
          <p:cNvGrpSpPr/>
          <p:nvPr/>
        </p:nvGrpSpPr>
        <p:grpSpPr>
          <a:xfrm>
            <a:off x="211452" y="202716"/>
            <a:ext cx="8747211" cy="873602"/>
            <a:chOff x="601977" y="279311"/>
            <a:chExt cx="7861930" cy="636488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A10F764E-0F19-7464-1BCD-253C443A244A}"/>
                </a:ext>
              </a:extLst>
            </p:cNvPr>
            <p:cNvGrpSpPr/>
            <p:nvPr/>
          </p:nvGrpSpPr>
          <p:grpSpPr>
            <a:xfrm>
              <a:off x="601977" y="279311"/>
              <a:ext cx="7861930" cy="636488"/>
              <a:chOff x="1033084" y="171226"/>
              <a:chExt cx="7861930" cy="636488"/>
            </a:xfrm>
          </p:grpSpPr>
          <p:sp>
            <p:nvSpPr>
              <p:cNvPr id="33" name="四角形: 角を丸くする 32">
                <a:extLst>
                  <a:ext uri="{FF2B5EF4-FFF2-40B4-BE49-F238E27FC236}">
                    <a16:creationId xmlns:a16="http://schemas.microsoft.com/office/drawing/2014/main" id="{86401A2F-00C1-4592-9C1D-98F624D2BC81}"/>
                  </a:ext>
                </a:extLst>
              </p:cNvPr>
              <p:cNvSpPr/>
              <p:nvPr/>
            </p:nvSpPr>
            <p:spPr>
              <a:xfrm>
                <a:off x="1033084" y="171226"/>
                <a:ext cx="7861930" cy="636488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28CEBFFD-FF67-A77C-7DEA-A11FDFD41D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rcRect l="2266" r="24695" b="71134"/>
              <a:stretch>
                <a:fillRect/>
              </a:stretch>
            </p:blipFill>
            <p:spPr>
              <a:xfrm>
                <a:off x="1081365" y="187549"/>
                <a:ext cx="5712442" cy="302053"/>
              </a:xfrm>
              <a:prstGeom prst="rect">
                <a:avLst/>
              </a:prstGeom>
            </p:spPr>
          </p:pic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AE6A897-E916-75BC-47CD-4FE82989A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b="78679"/>
            <a:stretch>
              <a:fillRect/>
            </a:stretch>
          </p:blipFill>
          <p:spPr>
            <a:xfrm>
              <a:off x="707729" y="575691"/>
              <a:ext cx="7709813" cy="310157"/>
            </a:xfrm>
            <a:prstGeom prst="rect">
              <a:avLst/>
            </a:prstGeom>
          </p:spPr>
        </p:pic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id="{D851054C-7F73-9002-176C-7E3D512A0DEE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b="30080"/>
          <a:stretch>
            <a:fillRect/>
          </a:stretch>
        </p:blipFill>
        <p:spPr>
          <a:xfrm>
            <a:off x="5054446" y="1210493"/>
            <a:ext cx="3904217" cy="5435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B88C16A-7817-81F7-82C9-D2D3E1088FC9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1733" t="-16466" r="63841" b="3861"/>
          <a:stretch>
            <a:fillRect/>
          </a:stretch>
        </p:blipFill>
        <p:spPr>
          <a:xfrm>
            <a:off x="2124340" y="2264845"/>
            <a:ext cx="2382482" cy="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986F8-A88F-822C-AC15-D09B97B2E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図形&#10;&#10;AI によって生成されたコンテンツは間違っている可能性があります。">
            <a:hlinkClick r:id="rId3" action="ppaction://hlinksldjump"/>
            <a:extLst>
              <a:ext uri="{FF2B5EF4-FFF2-40B4-BE49-F238E27FC236}">
                <a16:creationId xmlns:a16="http://schemas.microsoft.com/office/drawing/2014/main" id="{5BEA2373-64DC-1DAD-5A2E-E85736201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28BCD3E-A310-5780-54C7-BE0726ECB3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159" y="2627425"/>
            <a:ext cx="1667588" cy="1550857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9B0D058-5460-98C5-4469-BBBE8507B3CE}"/>
              </a:ext>
            </a:extLst>
          </p:cNvPr>
          <p:cNvGrpSpPr/>
          <p:nvPr/>
        </p:nvGrpSpPr>
        <p:grpSpPr>
          <a:xfrm>
            <a:off x="3064729" y="5805926"/>
            <a:ext cx="1880334" cy="849358"/>
            <a:chOff x="4035400" y="4638021"/>
            <a:chExt cx="1880334" cy="849358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1309F89-A9E1-8034-1F19-9BE027794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3000DBFC-5468-6687-8B1A-AB0105D6A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2772" b="26871"/>
            <a:stretch/>
          </p:blipFill>
          <p:spPr>
            <a:xfrm>
              <a:off x="4544491" y="4846031"/>
              <a:ext cx="1196321" cy="4212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039CF6F-834C-F08D-4D6D-E3415A59C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D79CB5C-3FD8-B882-78FF-6CF268DFE5FE}"/>
              </a:ext>
            </a:extLst>
          </p:cNvPr>
          <p:cNvGrpSpPr/>
          <p:nvPr/>
        </p:nvGrpSpPr>
        <p:grpSpPr>
          <a:xfrm>
            <a:off x="396761" y="111455"/>
            <a:ext cx="7095511" cy="790051"/>
            <a:chOff x="1504335" y="171226"/>
            <a:chExt cx="7095511" cy="79005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AA5DE5D3-FF41-F9A2-9845-CB04F0C8B10D}"/>
                </a:ext>
              </a:extLst>
            </p:cNvPr>
            <p:cNvGrpSpPr/>
            <p:nvPr/>
          </p:nvGrpSpPr>
          <p:grpSpPr>
            <a:xfrm>
              <a:off x="1504335" y="171226"/>
              <a:ext cx="7095511" cy="790051"/>
              <a:chOff x="1504335" y="171226"/>
              <a:chExt cx="7095511" cy="790051"/>
            </a:xfrm>
          </p:grpSpPr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93917404-51EA-09D3-DC70-989FF14E01A8}"/>
                  </a:ext>
                </a:extLst>
              </p:cNvPr>
              <p:cNvSpPr/>
              <p:nvPr/>
            </p:nvSpPr>
            <p:spPr>
              <a:xfrm>
                <a:off x="1504335" y="309696"/>
                <a:ext cx="6170750" cy="475012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39EEAA11-FAFF-6D7E-7AB0-7944E5267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6387" y="171226"/>
                <a:ext cx="793459" cy="790051"/>
              </a:xfrm>
              <a:prstGeom prst="rect">
                <a:avLst/>
              </a:prstGeom>
            </p:spPr>
          </p:pic>
        </p:grp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C19BFF3-DE08-0748-F6FC-4B44F0AED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b="56408"/>
            <a:stretch>
              <a:fillRect/>
            </a:stretch>
          </p:blipFill>
          <p:spPr>
            <a:xfrm>
              <a:off x="1779477" y="365163"/>
              <a:ext cx="5760400" cy="373894"/>
            </a:xfrm>
            <a:prstGeom prst="rect">
              <a:avLst/>
            </a:prstGeom>
          </p:spPr>
        </p:pic>
      </p:grpSp>
      <p:sp>
        <p:nvSpPr>
          <p:cNvPr id="10" name="動作設定ボタン: 進む/次へ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089FB8C-E9C6-F8BE-F435-97D80F5A2228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動作設定ボタン: 戻る/前へ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85F556-F464-BFDF-4814-FDFC9A7FC13F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D9A3F683-3AFC-90E9-6AD9-F31F129625ED}"/>
              </a:ext>
            </a:extLst>
          </p:cNvPr>
          <p:cNvGrpSpPr/>
          <p:nvPr/>
        </p:nvGrpSpPr>
        <p:grpSpPr>
          <a:xfrm>
            <a:off x="577793" y="923150"/>
            <a:ext cx="1356922" cy="445855"/>
            <a:chOff x="671904" y="847284"/>
            <a:chExt cx="1356922" cy="4458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49E0F50-4F23-2BD8-0229-5B22BCD7ED08}"/>
                </a:ext>
              </a:extLst>
            </p:cNvPr>
            <p:cNvSpPr/>
            <p:nvPr/>
          </p:nvSpPr>
          <p:spPr>
            <a:xfrm>
              <a:off x="671904" y="847284"/>
              <a:ext cx="1356922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14DB2E60-FDF0-9D1A-D44A-4E993BF5C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20876" r="31826" b="12419"/>
            <a:stretch>
              <a:fillRect/>
            </a:stretch>
          </p:blipFill>
          <p:spPr>
            <a:xfrm>
              <a:off x="885873" y="918328"/>
              <a:ext cx="928984" cy="337723"/>
            </a:xfrm>
            <a:prstGeom prst="rect">
              <a:avLst/>
            </a:prstGeom>
          </p:spPr>
        </p:pic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359ACF3D-8B5A-37E1-B389-0D2E043F02D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66484"/>
          <a:stretch>
            <a:fillRect/>
          </a:stretch>
        </p:blipFill>
        <p:spPr>
          <a:xfrm>
            <a:off x="4899938" y="5991109"/>
            <a:ext cx="3064729" cy="59613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0AFBBCF-25BE-7C5D-F297-EC467A1F271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51042"/>
          <a:stretch>
            <a:fillRect/>
          </a:stretch>
        </p:blipFill>
        <p:spPr>
          <a:xfrm>
            <a:off x="719558" y="1430807"/>
            <a:ext cx="7091822" cy="44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8CCD1-695B-7804-9C3F-82A84E5D9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6713E7F-1B18-9A66-B62C-BFB44DAA61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63" y="342470"/>
            <a:ext cx="791217" cy="10143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ED2D8EF-49A2-D4BF-99B0-17DEDD466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709" y="5404003"/>
            <a:ext cx="1296643" cy="1306441"/>
          </a:xfrm>
          <a:prstGeom prst="rect">
            <a:avLst/>
          </a:prstGeom>
        </p:spPr>
      </p:pic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E335AFBF-96F3-DC90-4CB0-6D723EFB0750}"/>
              </a:ext>
            </a:extLst>
          </p:cNvPr>
          <p:cNvSpPr/>
          <p:nvPr/>
        </p:nvSpPr>
        <p:spPr>
          <a:xfrm>
            <a:off x="1840612" y="264723"/>
            <a:ext cx="5152104" cy="627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動作設定ボタン: 戻る/前へ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F517755-407F-C1FF-6A53-59FEC015F270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14F200EB-05A9-77E8-6DBC-9BE53B15CA05}"/>
              </a:ext>
            </a:extLst>
          </p:cNvPr>
          <p:cNvSpPr/>
          <p:nvPr/>
        </p:nvSpPr>
        <p:spPr>
          <a:xfrm>
            <a:off x="4983091" y="5648705"/>
            <a:ext cx="3005389" cy="598060"/>
          </a:xfrm>
          <a:prstGeom prst="wedgeRoundRectCallout">
            <a:avLst>
              <a:gd name="adj1" fmla="val 43628"/>
              <a:gd name="adj2" fmla="val 7334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1761FA9E-D735-148A-1321-DCF642E1B07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11" name="動作設定ボタン: 進む/次へ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A427AE4-8950-1E84-7BBB-363DB98E26EF}"/>
              </a:ext>
            </a:extLst>
          </p:cNvPr>
          <p:cNvSpPr>
            <a:spLocks noChangeAspect="1"/>
          </p:cNvSpPr>
          <p:nvPr/>
        </p:nvSpPr>
        <p:spPr>
          <a:xfrm>
            <a:off x="8063563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7718D5-B40E-169D-53DE-1B1008AE25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1716" b="55232"/>
          <a:stretch>
            <a:fillRect/>
          </a:stretch>
        </p:blipFill>
        <p:spPr>
          <a:xfrm>
            <a:off x="5180445" y="5648705"/>
            <a:ext cx="2650690" cy="53820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7F70AA-D689-B4A9-6FDB-29EEF6AB2726}"/>
              </a:ext>
            </a:extLst>
          </p:cNvPr>
          <p:cNvGrpSpPr/>
          <p:nvPr/>
        </p:nvGrpSpPr>
        <p:grpSpPr>
          <a:xfrm>
            <a:off x="303958" y="815645"/>
            <a:ext cx="1356922" cy="445855"/>
            <a:chOff x="671904" y="847284"/>
            <a:chExt cx="1356922" cy="44585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6FE25324-8A74-ABCA-84A2-4F777D8BE5E3}"/>
                </a:ext>
              </a:extLst>
            </p:cNvPr>
            <p:cNvSpPr/>
            <p:nvPr/>
          </p:nvSpPr>
          <p:spPr>
            <a:xfrm>
              <a:off x="671904" y="847284"/>
              <a:ext cx="1356922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D00E7D0A-0CC6-DB08-CE3D-6340DF6A4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0876" r="31826" b="12419"/>
            <a:stretch>
              <a:fillRect/>
            </a:stretch>
          </p:blipFill>
          <p:spPr>
            <a:xfrm>
              <a:off x="885873" y="918328"/>
              <a:ext cx="928984" cy="337723"/>
            </a:xfrm>
            <a:prstGeom prst="rect">
              <a:avLst/>
            </a:prstGeom>
          </p:spPr>
        </p:pic>
      </p:grpSp>
      <p:pic>
        <p:nvPicPr>
          <p:cNvPr id="15" name="図 14">
            <a:extLst>
              <a:ext uri="{FF2B5EF4-FFF2-40B4-BE49-F238E27FC236}">
                <a16:creationId xmlns:a16="http://schemas.microsoft.com/office/drawing/2014/main" id="{261E553C-1E89-8687-D2E9-20F6EB5452D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849" t="9493" b="9784"/>
          <a:stretch>
            <a:fillRect/>
          </a:stretch>
        </p:blipFill>
        <p:spPr>
          <a:xfrm>
            <a:off x="428486" y="1332543"/>
            <a:ext cx="7559994" cy="448770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8B3E45B-C518-ABF0-4096-19FBA92A3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36" r="72960" b="2986"/>
          <a:stretch>
            <a:fillRect/>
          </a:stretch>
        </p:blipFill>
        <p:spPr>
          <a:xfrm>
            <a:off x="2137270" y="286663"/>
            <a:ext cx="4692972" cy="5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B945F-7A8C-A9D6-F010-529EE1C11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BA5ED5F-4C8A-6EB8-3932-CCF1CF077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72" y="3982483"/>
            <a:ext cx="1253202" cy="124693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670B3E-0B6E-1F66-D1CA-3CB4753CD5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941" y="4654654"/>
            <a:ext cx="725331" cy="9512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5C6293F-A31A-5C85-F236-DA395A3F8B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454" y="1882040"/>
            <a:ext cx="1441021" cy="1351358"/>
          </a:xfrm>
          <a:prstGeom prst="rect">
            <a:avLst/>
          </a:prstGeom>
        </p:spPr>
      </p:pic>
      <p:pic>
        <p:nvPicPr>
          <p:cNvPr id="6" name="図 5" descr="図形&#10;&#10;AI によって生成されたコンテンツは間違っている可能性があります。">
            <a:hlinkClick r:id="rId6" action="ppaction://hlinksldjump"/>
            <a:extLst>
              <a:ext uri="{FF2B5EF4-FFF2-40B4-BE49-F238E27FC236}">
                <a16:creationId xmlns:a16="http://schemas.microsoft.com/office/drawing/2014/main" id="{21EF9EF0-3415-447D-068C-3B650D45F7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3311D71-F9B2-6EB3-3F0D-4064FE80D7A8}"/>
              </a:ext>
            </a:extLst>
          </p:cNvPr>
          <p:cNvGrpSpPr/>
          <p:nvPr/>
        </p:nvGrpSpPr>
        <p:grpSpPr>
          <a:xfrm>
            <a:off x="396761" y="111455"/>
            <a:ext cx="7095511" cy="790051"/>
            <a:chOff x="1504335" y="171226"/>
            <a:chExt cx="7095511" cy="79005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D3CAAF1E-AA4B-306F-B455-88B754BFA1A7}"/>
                </a:ext>
              </a:extLst>
            </p:cNvPr>
            <p:cNvGrpSpPr/>
            <p:nvPr/>
          </p:nvGrpSpPr>
          <p:grpSpPr>
            <a:xfrm>
              <a:off x="1504335" y="171226"/>
              <a:ext cx="7095511" cy="790051"/>
              <a:chOff x="1504335" y="171226"/>
              <a:chExt cx="7095511" cy="790051"/>
            </a:xfrm>
          </p:grpSpPr>
          <p:sp>
            <p:nvSpPr>
              <p:cNvPr id="24" name="四角形: 角を丸くする 23">
                <a:extLst>
                  <a:ext uri="{FF2B5EF4-FFF2-40B4-BE49-F238E27FC236}">
                    <a16:creationId xmlns:a16="http://schemas.microsoft.com/office/drawing/2014/main" id="{03E35EB0-AC62-C8E6-B5CE-5B30DBC61AD0}"/>
                  </a:ext>
                </a:extLst>
              </p:cNvPr>
              <p:cNvSpPr/>
              <p:nvPr/>
            </p:nvSpPr>
            <p:spPr>
              <a:xfrm>
                <a:off x="1504335" y="309696"/>
                <a:ext cx="6170750" cy="475012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3E61F3E-A8C5-780D-C84B-DFB136414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6387" y="171226"/>
                <a:ext cx="793459" cy="790051"/>
              </a:xfrm>
              <a:prstGeom prst="rect">
                <a:avLst/>
              </a:prstGeom>
            </p:spPr>
          </p:pic>
        </p:grpSp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4FA95133-1308-EED9-AF9B-5D06E9509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b="56408"/>
            <a:stretch>
              <a:fillRect/>
            </a:stretch>
          </p:blipFill>
          <p:spPr>
            <a:xfrm>
              <a:off x="1779477" y="365163"/>
              <a:ext cx="5760400" cy="373894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750638C-2634-75DE-D6E4-806E779B9E31}"/>
              </a:ext>
            </a:extLst>
          </p:cNvPr>
          <p:cNvGrpSpPr/>
          <p:nvPr/>
        </p:nvGrpSpPr>
        <p:grpSpPr>
          <a:xfrm>
            <a:off x="3064729" y="5805926"/>
            <a:ext cx="1880334" cy="849358"/>
            <a:chOff x="4035400" y="4638021"/>
            <a:chExt cx="1880334" cy="849358"/>
          </a:xfrm>
        </p:grpSpPr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31A8A51E-22D7-0548-A03C-63F8B4160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37AFE996-40DF-0EBA-A233-ED1514372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r="72772" b="26871"/>
            <a:stretch/>
          </p:blipFill>
          <p:spPr>
            <a:xfrm>
              <a:off x="4544491" y="4846031"/>
              <a:ext cx="1196321" cy="42127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84EC062F-6EA8-3E24-C4C6-5247C7C1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sp>
        <p:nvSpPr>
          <p:cNvPr id="32" name="動作設定ボタン: 進む/次へ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723E909-09B2-4D85-6FEF-A3E16D0F7E34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動作設定ボタン: 戻る/前へ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755F72D-D368-AB34-F147-C8B1282D29E0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A3BF08B-CD3A-823A-FDAD-2EE4C2DA556C}"/>
              </a:ext>
            </a:extLst>
          </p:cNvPr>
          <p:cNvGrpSpPr/>
          <p:nvPr/>
        </p:nvGrpSpPr>
        <p:grpSpPr>
          <a:xfrm>
            <a:off x="234523" y="856182"/>
            <a:ext cx="1555002" cy="464825"/>
            <a:chOff x="2216898" y="788589"/>
            <a:chExt cx="1555002" cy="46482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D5B90A8-9257-CD94-105B-5620BDB9BE07}"/>
                </a:ext>
              </a:extLst>
            </p:cNvPr>
            <p:cNvSpPr/>
            <p:nvPr/>
          </p:nvSpPr>
          <p:spPr>
            <a:xfrm>
              <a:off x="2216898" y="807559"/>
              <a:ext cx="1555002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BCF9A5C-73EA-8F27-1461-B91A4B6B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17790" b="16661"/>
            <a:stretch>
              <a:fillRect/>
            </a:stretch>
          </p:blipFill>
          <p:spPr>
            <a:xfrm>
              <a:off x="2480361" y="788589"/>
              <a:ext cx="1176651" cy="442131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38B9346A-040D-01AB-E092-D4553BFD0B1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3275" t="10672" b="6795"/>
          <a:stretch>
            <a:fillRect/>
          </a:stretch>
        </p:blipFill>
        <p:spPr>
          <a:xfrm>
            <a:off x="671903" y="1389183"/>
            <a:ext cx="8073571" cy="431684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FF0395A-0E45-B47A-BF51-3030A9EB7EEA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r="66484"/>
          <a:stretch>
            <a:fillRect/>
          </a:stretch>
        </p:blipFill>
        <p:spPr>
          <a:xfrm>
            <a:off x="4899938" y="5991109"/>
            <a:ext cx="3064729" cy="5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4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1D8A8-6568-7A1D-BEC7-0BBFCB777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AC2160E-44CB-7C09-742E-20075C2DE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321" y="5290827"/>
            <a:ext cx="1289412" cy="1364457"/>
          </a:xfrm>
          <a:prstGeom prst="rect">
            <a:avLst/>
          </a:prstGeom>
        </p:spPr>
      </p:pic>
      <p:sp>
        <p:nvSpPr>
          <p:cNvPr id="10" name="動作設定ボタン: 戻る/前へ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2509BD-E429-884C-E32F-6404FEDB300A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804A109-82B3-2425-D9B8-41ACC222E4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263" y="342470"/>
            <a:ext cx="791217" cy="1014381"/>
          </a:xfrm>
          <a:prstGeom prst="rect">
            <a:avLst/>
          </a:prstGeom>
        </p:spPr>
      </p:pic>
      <p:pic>
        <p:nvPicPr>
          <p:cNvPr id="18" name="図 17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5BB783A5-C10B-CDF7-C13B-CFB3E2D76D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7B17990F-559F-36FB-E5EB-C1C36A79A4BB}"/>
              </a:ext>
            </a:extLst>
          </p:cNvPr>
          <p:cNvSpPr/>
          <p:nvPr/>
        </p:nvSpPr>
        <p:spPr>
          <a:xfrm>
            <a:off x="4336026" y="5229496"/>
            <a:ext cx="3935729" cy="598060"/>
          </a:xfrm>
          <a:prstGeom prst="wedgeRoundRectCallout">
            <a:avLst>
              <a:gd name="adj1" fmla="val 43628"/>
              <a:gd name="adj2" fmla="val 73349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動作設定ボタン: 進む/次へ 1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03B330-E2DE-A54B-1C4A-91CC7A177DD0}"/>
              </a:ext>
            </a:extLst>
          </p:cNvPr>
          <p:cNvSpPr>
            <a:spLocks noChangeAspect="1"/>
          </p:cNvSpPr>
          <p:nvPr/>
        </p:nvSpPr>
        <p:spPr>
          <a:xfrm>
            <a:off x="8063563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4D724D2-6BEA-D913-F4A4-334A2601F8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5784"/>
          <a:stretch>
            <a:fillRect/>
          </a:stretch>
        </p:blipFill>
        <p:spPr>
          <a:xfrm>
            <a:off x="4475876" y="5251315"/>
            <a:ext cx="3795879" cy="554421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C17A1F-7949-4190-EBBD-0083A8E4D684}"/>
              </a:ext>
            </a:extLst>
          </p:cNvPr>
          <p:cNvGrpSpPr/>
          <p:nvPr/>
        </p:nvGrpSpPr>
        <p:grpSpPr>
          <a:xfrm>
            <a:off x="285610" y="935719"/>
            <a:ext cx="1555002" cy="464825"/>
            <a:chOff x="2216898" y="788589"/>
            <a:chExt cx="1555002" cy="464825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2FAC7810-0BD4-7200-6A60-E091AA70EFC4}"/>
                </a:ext>
              </a:extLst>
            </p:cNvPr>
            <p:cNvSpPr/>
            <p:nvPr/>
          </p:nvSpPr>
          <p:spPr>
            <a:xfrm>
              <a:off x="2216898" y="807559"/>
              <a:ext cx="1555002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99ADD05-C929-758B-8CF4-5077E01CD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r="17790" b="16661"/>
            <a:stretch>
              <a:fillRect/>
            </a:stretch>
          </p:blipFill>
          <p:spPr>
            <a:xfrm>
              <a:off x="2480361" y="788589"/>
              <a:ext cx="1176651" cy="442131"/>
            </a:xfrm>
            <a:prstGeom prst="rect">
              <a:avLst/>
            </a:prstGeom>
          </p:spPr>
        </p:pic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05F02610-336A-EC14-8CB8-08CD8B9ED4B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36815"/>
          <a:stretch>
            <a:fillRect/>
          </a:stretch>
        </p:blipFill>
        <p:spPr>
          <a:xfrm>
            <a:off x="285610" y="1586519"/>
            <a:ext cx="8685983" cy="3576318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0270209-5883-4016-1C7B-B2F43FF25807}"/>
              </a:ext>
            </a:extLst>
          </p:cNvPr>
          <p:cNvSpPr/>
          <p:nvPr/>
        </p:nvSpPr>
        <p:spPr>
          <a:xfrm>
            <a:off x="1840612" y="264723"/>
            <a:ext cx="5152104" cy="627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6EED699-B72B-5007-D614-A98FC8BECBF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36" r="72960" b="2986"/>
          <a:stretch>
            <a:fillRect/>
          </a:stretch>
        </p:blipFill>
        <p:spPr>
          <a:xfrm>
            <a:off x="2137270" y="286663"/>
            <a:ext cx="4692972" cy="5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A115-15CD-811E-AF7E-E358795E6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51CD812-BCFC-83B6-ABCC-54FCEBEB6D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21" y="4631319"/>
            <a:ext cx="1257299" cy="129174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03C919B-B963-72D5-4F5A-D237248A8F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033" y="4761998"/>
            <a:ext cx="1450817" cy="1527176"/>
          </a:xfrm>
          <a:prstGeom prst="rect">
            <a:avLst/>
          </a:prstGeom>
        </p:spPr>
      </p:pic>
      <p:pic>
        <p:nvPicPr>
          <p:cNvPr id="3" name="図 2" descr="図形&#10;&#10;AI によって生成されたコンテンツは間違っている可能性があります。">
            <a:hlinkClick r:id="rId5" action="ppaction://hlinksldjump"/>
            <a:extLst>
              <a:ext uri="{FF2B5EF4-FFF2-40B4-BE49-F238E27FC236}">
                <a16:creationId xmlns:a16="http://schemas.microsoft.com/office/drawing/2014/main" id="{BBB04217-45A9-6D37-97D9-59729195FC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1" t="6208" r="73936" b="10623"/>
          <a:stretch/>
        </p:blipFill>
        <p:spPr>
          <a:xfrm>
            <a:off x="8168212" y="136016"/>
            <a:ext cx="741265" cy="733044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959FCF6-FD2E-EA6B-12CB-CC107F614259}"/>
              </a:ext>
            </a:extLst>
          </p:cNvPr>
          <p:cNvGrpSpPr/>
          <p:nvPr/>
        </p:nvGrpSpPr>
        <p:grpSpPr>
          <a:xfrm>
            <a:off x="396761" y="111455"/>
            <a:ext cx="7095511" cy="790051"/>
            <a:chOff x="1504335" y="171226"/>
            <a:chExt cx="7095511" cy="79005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7E729E-8804-784D-8329-B3956914B3A1}"/>
                </a:ext>
              </a:extLst>
            </p:cNvPr>
            <p:cNvGrpSpPr/>
            <p:nvPr/>
          </p:nvGrpSpPr>
          <p:grpSpPr>
            <a:xfrm>
              <a:off x="1504335" y="171226"/>
              <a:ext cx="7095511" cy="790051"/>
              <a:chOff x="1504335" y="171226"/>
              <a:chExt cx="7095511" cy="790051"/>
            </a:xfrm>
          </p:grpSpPr>
          <p:sp>
            <p:nvSpPr>
              <p:cNvPr id="18" name="四角形: 角を丸くする 17">
                <a:extLst>
                  <a:ext uri="{FF2B5EF4-FFF2-40B4-BE49-F238E27FC236}">
                    <a16:creationId xmlns:a16="http://schemas.microsoft.com/office/drawing/2014/main" id="{5D6AAA8C-9007-4BCE-F6A6-24928C37429B}"/>
                  </a:ext>
                </a:extLst>
              </p:cNvPr>
              <p:cNvSpPr/>
              <p:nvPr/>
            </p:nvSpPr>
            <p:spPr>
              <a:xfrm>
                <a:off x="1504335" y="309696"/>
                <a:ext cx="6170750" cy="475012"/>
              </a:xfrm>
              <a:prstGeom prst="roundRect">
                <a:avLst/>
              </a:prstGeom>
              <a:solidFill>
                <a:srgbClr val="DAEFC3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37882925-DAE7-259B-3F13-D581A256F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6387" y="171226"/>
                <a:ext cx="793459" cy="790051"/>
              </a:xfrm>
              <a:prstGeom prst="rect">
                <a:avLst/>
              </a:prstGeom>
            </p:spPr>
          </p:pic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BB6C697-680F-122D-1506-5BF1260D7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6408"/>
            <a:stretch>
              <a:fillRect/>
            </a:stretch>
          </p:blipFill>
          <p:spPr>
            <a:xfrm>
              <a:off x="1779477" y="365163"/>
              <a:ext cx="5760400" cy="373894"/>
            </a:xfrm>
            <a:prstGeom prst="rect">
              <a:avLst/>
            </a:prstGeom>
          </p:spPr>
        </p:pic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41AEF75-C472-CBC3-B8D6-B085F6379917}"/>
              </a:ext>
            </a:extLst>
          </p:cNvPr>
          <p:cNvGrpSpPr/>
          <p:nvPr/>
        </p:nvGrpSpPr>
        <p:grpSpPr>
          <a:xfrm>
            <a:off x="3064729" y="5805926"/>
            <a:ext cx="1880334" cy="849358"/>
            <a:chOff x="4035400" y="4638021"/>
            <a:chExt cx="1880334" cy="849358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7991533-021B-E21D-E13F-76102ABC0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2652" y="4755161"/>
              <a:ext cx="1813082" cy="73221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36C4FD35-F580-D6A6-2184-DA64C30AE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r="72772" b="26871"/>
            <a:stretch/>
          </p:blipFill>
          <p:spPr>
            <a:xfrm>
              <a:off x="4544491" y="4846031"/>
              <a:ext cx="1196321" cy="42127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B4BB4AB-D4F9-949F-7231-799D22F9D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5400" y="4638021"/>
              <a:ext cx="592283" cy="732218"/>
            </a:xfrm>
            <a:prstGeom prst="rect">
              <a:avLst/>
            </a:prstGeom>
          </p:spPr>
        </p:pic>
      </p:grpSp>
      <p:sp>
        <p:nvSpPr>
          <p:cNvPr id="29" name="動作設定ボタン: 進む/次へ 2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5E82DB4-0796-C2BF-7064-3F8BC15511FE}"/>
              </a:ext>
            </a:extLst>
          </p:cNvPr>
          <p:cNvSpPr>
            <a:spLocks noChangeAspect="1"/>
          </p:cNvSpPr>
          <p:nvPr/>
        </p:nvSpPr>
        <p:spPr>
          <a:xfrm>
            <a:off x="8157546" y="6057224"/>
            <a:ext cx="598060" cy="598060"/>
          </a:xfrm>
          <a:prstGeom prst="actionButtonForwardNext">
            <a:avLst/>
          </a:prstGeom>
          <a:solidFill>
            <a:srgbClr val="F7787C"/>
          </a:solidFill>
          <a:ln>
            <a:noFill/>
          </a:ln>
          <a:scene3d>
            <a:camera prst="orthographicFront"/>
            <a:lightRig rig="threePt" dir="t"/>
          </a:scene3d>
          <a:sp3d contourW="63500">
            <a:bevelT/>
            <a:bevelB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動作設定ボタン: 戻る/前へ 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87AB82-D55B-B3AE-64B7-170473980C18}"/>
              </a:ext>
            </a:extLst>
          </p:cNvPr>
          <p:cNvSpPr>
            <a:spLocks noChangeAspect="1"/>
          </p:cNvSpPr>
          <p:nvPr/>
        </p:nvSpPr>
        <p:spPr>
          <a:xfrm>
            <a:off x="388394" y="6057224"/>
            <a:ext cx="598060" cy="598060"/>
          </a:xfrm>
          <a:prstGeom prst="actionButtonBackPrevious">
            <a:avLst/>
          </a:prstGeom>
          <a:scene3d>
            <a:camera prst="orthographicFront"/>
            <a:lightRig rig="threePt" dir="t"/>
          </a:scene3d>
          <a:sp3d contourW="63500">
            <a:bevelT/>
            <a:contourClr>
              <a:schemeClr val="bg1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2C1B16F-58A2-A453-89C5-D488623EC1EC}"/>
              </a:ext>
            </a:extLst>
          </p:cNvPr>
          <p:cNvGrpSpPr/>
          <p:nvPr/>
        </p:nvGrpSpPr>
        <p:grpSpPr>
          <a:xfrm>
            <a:off x="388394" y="979996"/>
            <a:ext cx="2221456" cy="477966"/>
            <a:chOff x="388394" y="979996"/>
            <a:chExt cx="2221456" cy="477966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B1B42DC-9321-048B-574E-9F3747D02465}"/>
                </a:ext>
              </a:extLst>
            </p:cNvPr>
            <p:cNvSpPr/>
            <p:nvPr/>
          </p:nvSpPr>
          <p:spPr>
            <a:xfrm>
              <a:off x="388394" y="1012107"/>
              <a:ext cx="2221456" cy="4458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C9807AE-F490-F5B8-525E-DCB9904D6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r="24351" b="38234"/>
            <a:stretch>
              <a:fillRect/>
            </a:stretch>
          </p:blipFill>
          <p:spPr>
            <a:xfrm>
              <a:off x="575990" y="979996"/>
              <a:ext cx="1903413" cy="452775"/>
            </a:xfrm>
            <a:prstGeom prst="rect">
              <a:avLst/>
            </a:prstGeom>
          </p:spPr>
        </p:pic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80B8DA29-0A9F-EB75-2787-8E38EA8EC66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8980" r="6077" b="29739"/>
          <a:stretch>
            <a:fillRect/>
          </a:stretch>
        </p:blipFill>
        <p:spPr>
          <a:xfrm>
            <a:off x="371094" y="1719941"/>
            <a:ext cx="8384512" cy="29302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B20537-0218-5745-9B84-DF9C2AAA7BB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r="66484"/>
          <a:stretch>
            <a:fillRect/>
          </a:stretch>
        </p:blipFill>
        <p:spPr>
          <a:xfrm>
            <a:off x="4899938" y="5991109"/>
            <a:ext cx="3064729" cy="59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1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88</Words>
  <Application>Microsoft Office PowerPoint</Application>
  <PresentationFormat>画面に合わせる (4:3)</PresentationFormat>
  <Paragraphs>24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森　麻耶</cp:lastModifiedBy>
  <cp:revision>2</cp:revision>
  <dcterms:created xsi:type="dcterms:W3CDTF">2026-07-03T01:39:45Z</dcterms:created>
  <dcterms:modified xsi:type="dcterms:W3CDTF">2026-07-03T01:40:04Z</dcterms:modified>
</cp:coreProperties>
</file>