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4" r:id="rId4"/>
    <p:sldId id="259" r:id="rId5"/>
    <p:sldId id="265" r:id="rId6"/>
    <p:sldId id="260" r:id="rId7"/>
    <p:sldId id="266" r:id="rId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6" autoAdjust="0"/>
    <p:restoredTop sz="94660"/>
  </p:normalViewPr>
  <p:slideViewPr>
    <p:cSldViewPr snapToGrid="0">
      <p:cViewPr varScale="1">
        <p:scale>
          <a:sx n="80" d="100"/>
          <a:sy n="80" d="100"/>
        </p:scale>
        <p:origin x="60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D5CDF3-B3E2-4888-9811-75E463FB32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CE9D31C-B3C7-4D2C-9105-16003A34A6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6C30515-887C-4FFE-B535-50D34515A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CA6D1-CFE9-4AA9-BC9A-BE77D2B1372D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5A78FF9-1272-441E-BB8A-549745C0E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6938003-8AFD-4545-89A0-320F2DD9F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E5B6-F793-435D-BD6A-73A8EB9C2C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3849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B746BD-FB90-4DB6-8490-B329D70DA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033BD21-7DEF-46A7-87F9-EEBD61B2ED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7BA3458-797F-4FCB-A749-B533527D1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CA6D1-CFE9-4AA9-BC9A-BE77D2B1372D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4AF4072-72BE-4233-95F4-D6AE57446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CE1B2FC-2A31-4ACE-9CE3-2D6A81650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E5B6-F793-435D-BD6A-73A8EB9C2C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452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4B79590-992D-40F7-8F9C-BD68EE7EFD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0B231DA-81A8-42C0-8105-F038A6298A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1849C26-9B7E-4DA3-878D-90F77C14E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CA6D1-CFE9-4AA9-BC9A-BE77D2B1372D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600EF2-DA57-4CFC-8827-95B15A8B0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8D0E5DD-E2B4-4DD6-9409-352CE52CC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E5B6-F793-435D-BD6A-73A8EB9C2C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2628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FA1E14-6B55-4C40-8AB9-F0AA7E6A0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CBAD26B-04A1-444A-986F-8D95E6A463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287D20C-6A60-4C09-A433-BB90D92AA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CA6D1-CFE9-4AA9-BC9A-BE77D2B1372D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5797B34-40E9-4628-B6A3-BBBB0583B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935950F-9ACE-4189-8E8D-4089BB854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E5B6-F793-435D-BD6A-73A8EB9C2C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2433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DF8CA7-AABA-45C3-AFA1-9D80D2C7F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B9FC6F7-D979-43E6-96BA-434C858141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74041BE-120F-4544-A3C1-EBA22AC8C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CA6D1-CFE9-4AA9-BC9A-BE77D2B1372D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AC2E879-B740-4036-8B7C-23048E946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B3518B7-CBC6-43F3-9399-C1D125F9D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E5B6-F793-435D-BD6A-73A8EB9C2C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070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7CF6A9-CE7E-40E3-AC31-A551743F0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4A361DE-5EED-4956-A803-BCA04161D6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1D64584-FEF5-4AFD-9E1F-B7E5C08F25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704B89E-0E0B-41FE-9013-8A37F54DC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CA6D1-CFE9-4AA9-BC9A-BE77D2B1372D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3ACDF25-FE5A-46E2-83C5-CB8247E4D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41801D7-8294-44C6-A638-70299C055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E5B6-F793-435D-BD6A-73A8EB9C2C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0762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937ECC-76E4-4973-B636-6E98C9067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59267D7-476C-4F6B-A781-07D0A2E3C4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82E63EC-D0B2-44E3-AAA4-0538EA56B2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8E707BC-2769-4AD4-9CD4-9D25A5561E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A1C7DFB-2848-4813-A6E3-8C3CCDBC17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D7493BD-636A-4B3B-BBC4-9AE9DA75C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CA6D1-CFE9-4AA9-BC9A-BE77D2B1372D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30707D2-A191-4414-B823-1AB739CBA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B57F47D-67DE-48DC-B1FE-4633F4598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E5B6-F793-435D-BD6A-73A8EB9C2C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1092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C5AEA7-0013-4982-94D7-445A443D7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0556F83-807E-4A03-8206-D79A0CE1D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CA6D1-CFE9-4AA9-BC9A-BE77D2B1372D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78DA163-D41C-4396-BC19-D0E1FE464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9F4C566-824F-4EB4-993C-B8AC49FEA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E5B6-F793-435D-BD6A-73A8EB9C2C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8491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DD043D3-A9E5-4FC8-A13E-C6E9564B0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CA6D1-CFE9-4AA9-BC9A-BE77D2B1372D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42CBFCA-D4AE-4DD1-A9D7-A4D26EC4D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DEB85DA-83C6-401B-B155-E359E32F1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E5B6-F793-435D-BD6A-73A8EB9C2C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9718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3B8E09-03DC-4EE6-B7D5-B749A627C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BA687BA-6264-41F3-9407-3E0A0FD042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F4B5A07-D91E-4433-B20E-F4175BF4EE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212E755-27AC-4E57-8E50-1CF8DA835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CA6D1-CFE9-4AA9-BC9A-BE77D2B1372D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FD9E42C-26A8-4859-99FE-97D490A97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4402B43-529A-42BB-92AD-083E0728E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E5B6-F793-435D-BD6A-73A8EB9C2C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8363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30ED565-DE31-4844-A2C1-F8B6461C5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760AD35-F4A6-445F-B1F6-E159A26838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0A427A4-ACE4-4E43-87D6-1D07828501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D495472-EBC5-4465-B028-58AECCB65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CA6D1-CFE9-4AA9-BC9A-BE77D2B1372D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9B1F0-BD91-4F3A-AF03-AECE85958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56BA782-D274-4BA2-9E46-2AC65F077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E5B6-F793-435D-BD6A-73A8EB9C2C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2275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0D269EB-47D2-4959-9641-CB37744BA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B3E5B92-54B9-497D-99EF-C0BBBFF470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33F7197-0F51-4E4F-9181-C7D9241649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CA6D1-CFE9-4AA9-BC9A-BE77D2B1372D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C7B2236-D858-48E0-AF53-51BE7DA6D9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9DB498A-2F5E-4458-AC5D-0F3556B96A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DE5B6-F793-435D-BD6A-73A8EB9C2C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9147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28388A3-4308-49FB-AA6E-D21107EF6430}"/>
              </a:ext>
            </a:extLst>
          </p:cNvPr>
          <p:cNvSpPr/>
          <p:nvPr/>
        </p:nvSpPr>
        <p:spPr>
          <a:xfrm>
            <a:off x="11100021" y="70475"/>
            <a:ext cx="996731" cy="228283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様式第９号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2053FEA-0372-4F46-BC12-C1612310B7CA}"/>
              </a:ext>
            </a:extLst>
          </p:cNvPr>
          <p:cNvSpPr/>
          <p:nvPr/>
        </p:nvSpPr>
        <p:spPr>
          <a:xfrm>
            <a:off x="104777" y="600075"/>
            <a:ext cx="11991975" cy="616728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DAD93A1-570B-47F8-803F-3DD43261472B}"/>
              </a:ext>
            </a:extLst>
          </p:cNvPr>
          <p:cNvSpPr txBox="1"/>
          <p:nvPr/>
        </p:nvSpPr>
        <p:spPr>
          <a:xfrm>
            <a:off x="24276" y="48734"/>
            <a:ext cx="14382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技術提案書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A65EE54-F9B8-4C7C-9A21-78FABFC03DED}"/>
              </a:ext>
            </a:extLst>
          </p:cNvPr>
          <p:cNvSpPr txBox="1"/>
          <p:nvPr/>
        </p:nvSpPr>
        <p:spPr>
          <a:xfrm>
            <a:off x="3103370" y="3061120"/>
            <a:ext cx="5985260" cy="41575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105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このページには、取組体制、貴社の強み、業務方針（本業務を進めていく上で重視する事項等（特定テーマに記載する内容を除く。））、実施手順及び工程計画等について記入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F8E1E6E-DC4F-4219-BF27-2301E7D67BFD}"/>
              </a:ext>
            </a:extLst>
          </p:cNvPr>
          <p:cNvSpPr/>
          <p:nvPr/>
        </p:nvSpPr>
        <p:spPr>
          <a:xfrm>
            <a:off x="112869" y="371791"/>
            <a:ext cx="5040000" cy="22828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実施体制</a:t>
            </a:r>
          </a:p>
        </p:txBody>
      </p:sp>
    </p:spTree>
    <p:extLst>
      <p:ext uri="{BB962C8B-B14F-4D97-AF65-F5344CB8AC3E}">
        <p14:creationId xmlns:p14="http://schemas.microsoft.com/office/powerpoint/2010/main" val="2395117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2053FEA-0372-4F46-BC12-C1612310B7CA}"/>
              </a:ext>
            </a:extLst>
          </p:cNvPr>
          <p:cNvSpPr/>
          <p:nvPr/>
        </p:nvSpPr>
        <p:spPr>
          <a:xfrm>
            <a:off x="95248" y="460854"/>
            <a:ext cx="11991975" cy="631015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A65EE54-F9B8-4C7C-9A21-78FABFC03DED}"/>
              </a:ext>
            </a:extLst>
          </p:cNvPr>
          <p:cNvSpPr txBox="1"/>
          <p:nvPr/>
        </p:nvSpPr>
        <p:spPr>
          <a:xfrm>
            <a:off x="4865694" y="3429000"/>
            <a:ext cx="3036735" cy="25404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105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このページには、特定テーマ①について記入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05A9186-7A1C-42E8-8C9B-6D3D419081BF}"/>
              </a:ext>
            </a:extLst>
          </p:cNvPr>
          <p:cNvSpPr/>
          <p:nvPr/>
        </p:nvSpPr>
        <p:spPr>
          <a:xfrm>
            <a:off x="104777" y="228916"/>
            <a:ext cx="7523932" cy="22828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特定テーマ①　利用者の希望条件に応じた効果的なマッチング検索など、空き家バンク利便性向上のための機能について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578EB0E-470A-C4EA-4065-5668ADFEEC7F}"/>
              </a:ext>
            </a:extLst>
          </p:cNvPr>
          <p:cNvSpPr/>
          <p:nvPr/>
        </p:nvSpPr>
        <p:spPr>
          <a:xfrm>
            <a:off x="11100021" y="70475"/>
            <a:ext cx="996731" cy="228283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様式第９号</a:t>
            </a:r>
          </a:p>
        </p:txBody>
      </p:sp>
    </p:spTree>
    <p:extLst>
      <p:ext uri="{BB962C8B-B14F-4D97-AF65-F5344CB8AC3E}">
        <p14:creationId xmlns:p14="http://schemas.microsoft.com/office/powerpoint/2010/main" val="964852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2053FEA-0372-4F46-BC12-C1612310B7CA}"/>
              </a:ext>
            </a:extLst>
          </p:cNvPr>
          <p:cNvSpPr/>
          <p:nvPr/>
        </p:nvSpPr>
        <p:spPr>
          <a:xfrm>
            <a:off x="95248" y="460854"/>
            <a:ext cx="11991975" cy="631015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A65EE54-F9B8-4C7C-9A21-78FABFC03DED}"/>
              </a:ext>
            </a:extLst>
          </p:cNvPr>
          <p:cNvSpPr txBox="1"/>
          <p:nvPr/>
        </p:nvSpPr>
        <p:spPr>
          <a:xfrm>
            <a:off x="4865694" y="3429000"/>
            <a:ext cx="3036735" cy="25404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105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このページには、特定テーマ①について記入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05A9186-7A1C-42E8-8C9B-6D3D419081BF}"/>
              </a:ext>
            </a:extLst>
          </p:cNvPr>
          <p:cNvSpPr/>
          <p:nvPr/>
        </p:nvSpPr>
        <p:spPr>
          <a:xfrm>
            <a:off x="104777" y="228916"/>
            <a:ext cx="7523932" cy="22828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特定テーマ①　利用者の希望条件に応じた効果的なマッチング検索など、空き家バンク利便性向上のための機能について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578EB0E-470A-C4EA-4065-5668ADFEEC7F}"/>
              </a:ext>
            </a:extLst>
          </p:cNvPr>
          <p:cNvSpPr/>
          <p:nvPr/>
        </p:nvSpPr>
        <p:spPr>
          <a:xfrm>
            <a:off x="11100021" y="70475"/>
            <a:ext cx="996731" cy="228283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様式第９号</a:t>
            </a:r>
          </a:p>
        </p:txBody>
      </p:sp>
    </p:spTree>
    <p:extLst>
      <p:ext uri="{BB962C8B-B14F-4D97-AF65-F5344CB8AC3E}">
        <p14:creationId xmlns:p14="http://schemas.microsoft.com/office/powerpoint/2010/main" val="3891870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2053FEA-0372-4F46-BC12-C1612310B7CA}"/>
              </a:ext>
            </a:extLst>
          </p:cNvPr>
          <p:cNvSpPr/>
          <p:nvPr/>
        </p:nvSpPr>
        <p:spPr>
          <a:xfrm>
            <a:off x="104777" y="457201"/>
            <a:ext cx="11991975" cy="631015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05A9186-7A1C-42E8-8C9B-6D3D419081BF}"/>
              </a:ext>
            </a:extLst>
          </p:cNvPr>
          <p:cNvSpPr/>
          <p:nvPr/>
        </p:nvSpPr>
        <p:spPr>
          <a:xfrm>
            <a:off x="104772" y="228916"/>
            <a:ext cx="7524000" cy="22828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特定テーマ②　空き家所有者や移住希望者、自治体職員などの多様な利用者に配慮したインタフェースデザインについて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1F42D3D-2134-4AD9-BFD9-7A52CD2DFD4C}"/>
              </a:ext>
            </a:extLst>
          </p:cNvPr>
          <p:cNvSpPr txBox="1"/>
          <p:nvPr/>
        </p:nvSpPr>
        <p:spPr>
          <a:xfrm>
            <a:off x="4865694" y="3429000"/>
            <a:ext cx="3036735" cy="25404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105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このページには、特定テーマ②について記入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4611373-B9FB-F790-852B-9F4324EF4D35}"/>
              </a:ext>
            </a:extLst>
          </p:cNvPr>
          <p:cNvSpPr/>
          <p:nvPr/>
        </p:nvSpPr>
        <p:spPr>
          <a:xfrm>
            <a:off x="11100021" y="70475"/>
            <a:ext cx="996731" cy="228283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様式第９号</a:t>
            </a:r>
          </a:p>
        </p:txBody>
      </p:sp>
    </p:spTree>
    <p:extLst>
      <p:ext uri="{BB962C8B-B14F-4D97-AF65-F5344CB8AC3E}">
        <p14:creationId xmlns:p14="http://schemas.microsoft.com/office/powerpoint/2010/main" val="3480850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2053FEA-0372-4F46-BC12-C1612310B7CA}"/>
              </a:ext>
            </a:extLst>
          </p:cNvPr>
          <p:cNvSpPr/>
          <p:nvPr/>
        </p:nvSpPr>
        <p:spPr>
          <a:xfrm>
            <a:off x="104777" y="457201"/>
            <a:ext cx="11991975" cy="631015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05A9186-7A1C-42E8-8C9B-6D3D419081BF}"/>
              </a:ext>
            </a:extLst>
          </p:cNvPr>
          <p:cNvSpPr/>
          <p:nvPr/>
        </p:nvSpPr>
        <p:spPr>
          <a:xfrm>
            <a:off x="104772" y="228916"/>
            <a:ext cx="7524000" cy="22828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特定テーマ②　空き家所有者や移住希望者、自治体職員などの多様な利用者に配慮したインタフェースデザインについて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1F42D3D-2134-4AD9-BFD9-7A52CD2DFD4C}"/>
              </a:ext>
            </a:extLst>
          </p:cNvPr>
          <p:cNvSpPr txBox="1"/>
          <p:nvPr/>
        </p:nvSpPr>
        <p:spPr>
          <a:xfrm>
            <a:off x="4865694" y="3429000"/>
            <a:ext cx="3036735" cy="25404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105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このページには、特定テーマ②について記入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4611373-B9FB-F790-852B-9F4324EF4D35}"/>
              </a:ext>
            </a:extLst>
          </p:cNvPr>
          <p:cNvSpPr/>
          <p:nvPr/>
        </p:nvSpPr>
        <p:spPr>
          <a:xfrm>
            <a:off x="11100021" y="70475"/>
            <a:ext cx="996731" cy="228283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様式第９号</a:t>
            </a:r>
          </a:p>
        </p:txBody>
      </p:sp>
    </p:spTree>
    <p:extLst>
      <p:ext uri="{BB962C8B-B14F-4D97-AF65-F5344CB8AC3E}">
        <p14:creationId xmlns:p14="http://schemas.microsoft.com/office/powerpoint/2010/main" val="3479211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2053FEA-0372-4F46-BC12-C1612310B7CA}"/>
              </a:ext>
            </a:extLst>
          </p:cNvPr>
          <p:cNvSpPr/>
          <p:nvPr/>
        </p:nvSpPr>
        <p:spPr>
          <a:xfrm>
            <a:off x="104777" y="457201"/>
            <a:ext cx="11991975" cy="631015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05A9186-7A1C-42E8-8C9B-6D3D419081BF}"/>
              </a:ext>
            </a:extLst>
          </p:cNvPr>
          <p:cNvSpPr/>
          <p:nvPr/>
        </p:nvSpPr>
        <p:spPr>
          <a:xfrm>
            <a:off x="104775" y="228916"/>
            <a:ext cx="7524000" cy="22828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特定テーマ③　空き家所有者等のターゲット層を</a:t>
            </a:r>
            <a:r>
              <a:rPr lang="en-US" altLang="ja-JP" sz="11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Web</a:t>
            </a:r>
            <a:r>
              <a:rPr lang="ja-JP" altLang="en-US" sz="11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サイトへ誘導するための効果的な広告配信手法について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BDDC39B-F6B3-44F3-9680-ED783DFA63F7}"/>
              </a:ext>
            </a:extLst>
          </p:cNvPr>
          <p:cNvSpPr txBox="1"/>
          <p:nvPr/>
        </p:nvSpPr>
        <p:spPr>
          <a:xfrm>
            <a:off x="4865694" y="3429000"/>
            <a:ext cx="3036735" cy="25404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105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このページには、特定テーマ③について記入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BE6C214-EBEC-95C9-F22B-5B1C7CCD3C61}"/>
              </a:ext>
            </a:extLst>
          </p:cNvPr>
          <p:cNvSpPr/>
          <p:nvPr/>
        </p:nvSpPr>
        <p:spPr>
          <a:xfrm>
            <a:off x="11100021" y="70475"/>
            <a:ext cx="996731" cy="228283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様式第９号</a:t>
            </a:r>
          </a:p>
        </p:txBody>
      </p:sp>
    </p:spTree>
    <p:extLst>
      <p:ext uri="{BB962C8B-B14F-4D97-AF65-F5344CB8AC3E}">
        <p14:creationId xmlns:p14="http://schemas.microsoft.com/office/powerpoint/2010/main" val="1620457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2053FEA-0372-4F46-BC12-C1612310B7CA}"/>
              </a:ext>
            </a:extLst>
          </p:cNvPr>
          <p:cNvSpPr/>
          <p:nvPr/>
        </p:nvSpPr>
        <p:spPr>
          <a:xfrm>
            <a:off x="104777" y="457201"/>
            <a:ext cx="11991975" cy="631015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05A9186-7A1C-42E8-8C9B-6D3D419081BF}"/>
              </a:ext>
            </a:extLst>
          </p:cNvPr>
          <p:cNvSpPr/>
          <p:nvPr/>
        </p:nvSpPr>
        <p:spPr>
          <a:xfrm>
            <a:off x="104775" y="228916"/>
            <a:ext cx="7524000" cy="22828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特定テーマ③　空き家所有者等のターゲット層を</a:t>
            </a:r>
            <a:r>
              <a:rPr lang="en-US" altLang="ja-JP" sz="11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Web</a:t>
            </a:r>
            <a:r>
              <a:rPr lang="ja-JP" altLang="en-US" sz="11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サイトへ誘導するための効果的な広告配信手法について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BDDC39B-F6B3-44F3-9680-ED783DFA63F7}"/>
              </a:ext>
            </a:extLst>
          </p:cNvPr>
          <p:cNvSpPr txBox="1"/>
          <p:nvPr/>
        </p:nvSpPr>
        <p:spPr>
          <a:xfrm>
            <a:off x="4865694" y="3429000"/>
            <a:ext cx="3036735" cy="25404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105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このページには、特定テーマ③について記入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BE6C214-EBEC-95C9-F22B-5B1C7CCD3C61}"/>
              </a:ext>
            </a:extLst>
          </p:cNvPr>
          <p:cNvSpPr/>
          <p:nvPr/>
        </p:nvSpPr>
        <p:spPr>
          <a:xfrm>
            <a:off x="11100021" y="70475"/>
            <a:ext cx="996731" cy="228283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様式第９号</a:t>
            </a:r>
          </a:p>
        </p:txBody>
      </p:sp>
    </p:spTree>
    <p:extLst>
      <p:ext uri="{BB962C8B-B14F-4D97-AF65-F5344CB8AC3E}">
        <p14:creationId xmlns:p14="http://schemas.microsoft.com/office/powerpoint/2010/main" val="359212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</TotalTime>
  <Words>271</Words>
  <Application>Microsoft Office PowerPoint</Application>
  <PresentationFormat>ワイド画面</PresentationFormat>
  <Paragraphs>22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2" baseType="lpstr">
      <vt:lpstr>ＭＳ Ｐゴシック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佐藤　浩之</cp:lastModifiedBy>
  <cp:revision>1</cp:revision>
  <dcterms:created xsi:type="dcterms:W3CDTF">2023-03-01T04:36:59Z</dcterms:created>
  <dcterms:modified xsi:type="dcterms:W3CDTF">2025-03-27T09:31:43Z</dcterms:modified>
</cp:coreProperties>
</file>