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26"/>
  </p:notesMasterIdLst>
  <p:sldIdLst>
    <p:sldId id="533" r:id="rId5"/>
    <p:sldId id="531" r:id="rId6"/>
    <p:sldId id="548" r:id="rId7"/>
    <p:sldId id="546" r:id="rId8"/>
    <p:sldId id="550" r:id="rId9"/>
    <p:sldId id="549" r:id="rId10"/>
    <p:sldId id="551" r:id="rId11"/>
    <p:sldId id="536" r:id="rId12"/>
    <p:sldId id="552" r:id="rId13"/>
    <p:sldId id="537" r:id="rId14"/>
    <p:sldId id="538" r:id="rId15"/>
    <p:sldId id="539" r:id="rId16"/>
    <p:sldId id="540" r:id="rId17"/>
    <p:sldId id="541" r:id="rId18"/>
    <p:sldId id="553" r:id="rId19"/>
    <p:sldId id="542" r:id="rId20"/>
    <p:sldId id="543" r:id="rId21"/>
    <p:sldId id="544" r:id="rId22"/>
    <p:sldId id="545" r:id="rId23"/>
    <p:sldId id="554" r:id="rId24"/>
    <p:sldId id="547" r:id="rId25"/>
  </p:sldIdLst>
  <p:sldSz cx="9906000" cy="6858000" type="A4"/>
  <p:notesSz cx="7102475" cy="10233025"/>
  <p:custShowLst>
    <p:custShow name="目的別スライド ショー 1" id="0">
      <p:sldLst/>
    </p:custShow>
  </p:custShow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本編" id="{29593E65-0D72-4E52-854D-2B215211C2C4}">
          <p14:sldIdLst>
            <p14:sldId id="533"/>
            <p14:sldId id="531"/>
            <p14:sldId id="548"/>
            <p14:sldId id="546"/>
            <p14:sldId id="550"/>
            <p14:sldId id="549"/>
            <p14:sldId id="551"/>
            <p14:sldId id="536"/>
            <p14:sldId id="552"/>
            <p14:sldId id="537"/>
            <p14:sldId id="538"/>
            <p14:sldId id="539"/>
            <p14:sldId id="540"/>
            <p14:sldId id="541"/>
            <p14:sldId id="553"/>
            <p14:sldId id="542"/>
            <p14:sldId id="543"/>
            <p14:sldId id="544"/>
            <p14:sldId id="545"/>
            <p14:sldId id="554"/>
            <p14:sldId id="547"/>
          </p14:sldIdLst>
        </p14:section>
      </p14:sectionLst>
    </p:ex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3082F6-2F18-A023-FAA5-CDF996DDAAAB}" name="伊勢　典浩" initials="伊勢" userId="S::0230472@pref.tochigi.lg.jp::95436dc0-8260-4a35-8c74-c5f5dba921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66FF"/>
    <a:srgbClr val="05B4B9"/>
    <a:srgbClr val="FF0000"/>
    <a:srgbClr val="008000"/>
    <a:srgbClr val="0000FF"/>
    <a:srgbClr val="CC6600"/>
    <a:srgbClr val="F2F2F2"/>
    <a:srgbClr val="9966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717E0C-B78B-4A09-89D0-252E495CCA94}" v="2" dt="2026-07-16T23:44:18.84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80292" autoAdjust="0"/>
  </p:normalViewPr>
  <p:slideViewPr>
    <p:cSldViewPr snapToGrid="0">
      <p:cViewPr varScale="1">
        <p:scale>
          <a:sx n="88" d="100"/>
          <a:sy n="88" d="100"/>
        </p:scale>
        <p:origin x="2064" y="9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鈴木　聡" userId="S::0239275@pref.tochigi.lg.jp::ec60f8b0-f1ba-4767-934c-ba8ad2440d8f" providerId="AD" clId="Web-{592CF40F-59B1-4AB6-BA10-3BEF1E2FF8E6}"/>
    <pc:docChg chg="modSld">
      <pc:chgData name="鈴木　聡" userId="S::0239275@pref.tochigi.lg.jp::ec60f8b0-f1ba-4767-934c-ba8ad2440d8f" providerId="AD" clId="Web-{592CF40F-59B1-4AB6-BA10-3BEF1E2FF8E6}" dt="2026-04-03T03:45:09.611" v="1" actId="20577"/>
      <pc:docMkLst>
        <pc:docMk/>
      </pc:docMkLst>
      <pc:sldChg chg="modSp">
        <pc:chgData name="鈴木　聡" userId="S::0239275@pref.tochigi.lg.jp::ec60f8b0-f1ba-4767-934c-ba8ad2440d8f" providerId="AD" clId="Web-{592CF40F-59B1-4AB6-BA10-3BEF1E2FF8E6}" dt="2026-04-03T03:45:09.611" v="1" actId="20577"/>
        <pc:sldMkLst>
          <pc:docMk/>
          <pc:sldMk cId="3411086570" sldId="454"/>
        </pc:sldMkLst>
      </pc:sldChg>
    </pc:docChg>
  </pc:docChgLst>
  <pc:docChgLst>
    <pc:chgData name="鈴木　聡" userId="S::0239275@pref.tochigi.lg.jp::ec60f8b0-f1ba-4767-934c-ba8ad2440d8f" providerId="AD" clId="Web-{C836369F-9C0F-4025-8E67-68090080ADC0}"/>
    <pc:docChg chg="modSld">
      <pc:chgData name="鈴木　聡" userId="S::0239275@pref.tochigi.lg.jp::ec60f8b0-f1ba-4767-934c-ba8ad2440d8f" providerId="AD" clId="Web-{C836369F-9C0F-4025-8E67-68090080ADC0}" dt="2026-04-03T09:21:43.528" v="111" actId="20577"/>
      <pc:docMkLst>
        <pc:docMk/>
      </pc:docMkLst>
      <pc:sldChg chg="modSp">
        <pc:chgData name="鈴木　聡" userId="S::0239275@pref.tochigi.lg.jp::ec60f8b0-f1ba-4767-934c-ba8ad2440d8f" providerId="AD" clId="Web-{C836369F-9C0F-4025-8E67-68090080ADC0}" dt="2026-04-03T09:21:43.528" v="111" actId="20577"/>
        <pc:sldMkLst>
          <pc:docMk/>
          <pc:sldMk cId="3411086570" sldId="454"/>
        </pc:sldMkLst>
      </pc:sldChg>
    </pc:docChg>
  </pc:docChgLst>
  <pc:docChgLst>
    <pc:chgData name="佐山　壮" userId="fc957585-ceee-4fec-b718-b291b33535a6" providerId="ADAL" clId="{D063642E-5215-4E1C-A53F-E782306E7F16}"/>
    <pc:docChg chg="modSld">
      <pc:chgData name="佐山　壮" userId="fc957585-ceee-4fec-b718-b291b33535a6" providerId="ADAL" clId="{D063642E-5215-4E1C-A53F-E782306E7F16}" dt="2026-04-06T01:16:35.984" v="0"/>
      <pc:docMkLst>
        <pc:docMk/>
      </pc:docMkLst>
      <pc:sldChg chg="setBg">
        <pc:chgData name="佐山　壮" userId="fc957585-ceee-4fec-b718-b291b33535a6" providerId="ADAL" clId="{D063642E-5215-4E1C-A53F-E782306E7F16}" dt="2026-04-06T01:16:35.984" v="0"/>
        <pc:sldMkLst>
          <pc:docMk/>
          <pc:sldMk cId="57298089" sldId="435"/>
        </pc:sldMkLst>
      </pc:sldChg>
    </pc:docChg>
  </pc:docChgLst>
  <pc:docChgLst>
    <pc:chgData name="鈴木　聡" userId="S::0239275@pref.tochigi.lg.jp::ec60f8b0-f1ba-4767-934c-ba8ad2440d8f" providerId="AD" clId="Web-{77CC93EA-A951-49BB-F12D-B0EA250A8353}"/>
    <pc:docChg chg="modSld">
      <pc:chgData name="鈴木　聡" userId="S::0239275@pref.tochigi.lg.jp::ec60f8b0-f1ba-4767-934c-ba8ad2440d8f" providerId="AD" clId="Web-{77CC93EA-A951-49BB-F12D-B0EA250A8353}" dt="2026-04-07T03:01:44.639" v="8" actId="20577"/>
      <pc:docMkLst>
        <pc:docMk/>
      </pc:docMkLst>
      <pc:sldChg chg="modSp">
        <pc:chgData name="鈴木　聡" userId="S::0239275@pref.tochigi.lg.jp::ec60f8b0-f1ba-4767-934c-ba8ad2440d8f" providerId="AD" clId="Web-{77CC93EA-A951-49BB-F12D-B0EA250A8353}" dt="2026-04-07T03:01:44.639" v="8" actId="20577"/>
        <pc:sldMkLst>
          <pc:docMk/>
          <pc:sldMk cId="722531304" sldId="464"/>
        </pc:sldMkLst>
      </pc:sldChg>
    </pc:docChg>
  </pc:docChgLst>
  <pc:docChgLst>
    <pc:chgData name="渡邊　尚貴" userId="e0df38b6-0c50-4637-8fac-e1f8e424787d" providerId="ADAL" clId="{D063642E-5215-4E1C-A53F-E782306E7F16}"/>
    <pc:docChg chg="undo custSel delSld modSld sldOrd modSection">
      <pc:chgData name="渡邊　尚貴" userId="e0df38b6-0c50-4637-8fac-e1f8e424787d" providerId="ADAL" clId="{D063642E-5215-4E1C-A53F-E782306E7F16}" dt="2026-07-16T23:44:20.739" v="2048" actId="20577"/>
      <pc:docMkLst>
        <pc:docMk/>
      </pc:docMkLst>
      <pc:sldChg chg="addSp delSp modSp mod">
        <pc:chgData name="渡邊　尚貴" userId="e0df38b6-0c50-4637-8fac-e1f8e424787d" providerId="ADAL" clId="{D063642E-5215-4E1C-A53F-E782306E7F16}" dt="2026-04-08T04:54:26.767" v="60" actId="947"/>
        <pc:sldMkLst>
          <pc:docMk/>
          <pc:sldMk cId="1738993369" sldId="463"/>
        </pc:sldMkLst>
      </pc:sldChg>
      <pc:sldChg chg="modSp mod">
        <pc:chgData name="渡邊　尚貴" userId="e0df38b6-0c50-4637-8fac-e1f8e424787d" providerId="ADAL" clId="{D063642E-5215-4E1C-A53F-E782306E7F16}" dt="2026-04-08T06:26:00.792" v="126" actId="20577"/>
        <pc:sldMkLst>
          <pc:docMk/>
          <pc:sldMk cId="722531304" sldId="464"/>
        </pc:sldMkLst>
      </pc:sldChg>
      <pc:sldChg chg="addSp delSp modSp mod">
        <pc:chgData name="渡邊　尚貴" userId="e0df38b6-0c50-4637-8fac-e1f8e424787d" providerId="ADAL" clId="{D063642E-5215-4E1C-A53F-E782306E7F16}" dt="2026-04-08T06:24:39.086" v="66" actId="1076"/>
        <pc:sldMkLst>
          <pc:docMk/>
          <pc:sldMk cId="2457794276" sldId="465"/>
        </pc:sldMkLst>
      </pc:sldChg>
      <pc:sldChg chg="addSp modSp mod">
        <pc:chgData name="渡邊　尚貴" userId="e0df38b6-0c50-4637-8fac-e1f8e424787d" providerId="ADAL" clId="{D063642E-5215-4E1C-A53F-E782306E7F16}" dt="2026-04-21T05:20:54.349" v="1429" actId="207"/>
        <pc:sldMkLst>
          <pc:docMk/>
          <pc:sldMk cId="3856285635" sldId="475"/>
        </pc:sldMkLst>
      </pc:sldChg>
      <pc:sldChg chg="modSp mod">
        <pc:chgData name="渡邊　尚貴" userId="e0df38b6-0c50-4637-8fac-e1f8e424787d" providerId="ADAL" clId="{D063642E-5215-4E1C-A53F-E782306E7F16}" dt="2026-04-20T02:00:13.715" v="168" actId="20577"/>
        <pc:sldMkLst>
          <pc:docMk/>
          <pc:sldMk cId="855710207" sldId="477"/>
        </pc:sldMkLst>
      </pc:sldChg>
      <pc:sldChg chg="addSp delSp modSp mod">
        <pc:chgData name="渡邊　尚貴" userId="e0df38b6-0c50-4637-8fac-e1f8e424787d" providerId="ADAL" clId="{D063642E-5215-4E1C-A53F-E782306E7F16}" dt="2026-04-21T05:20:47.351" v="1428" actId="207"/>
        <pc:sldMkLst>
          <pc:docMk/>
          <pc:sldMk cId="1146984718" sldId="478"/>
        </pc:sldMkLst>
      </pc:sldChg>
      <pc:sldChg chg="addSp modSp mod">
        <pc:chgData name="渡邊　尚貴" userId="e0df38b6-0c50-4637-8fac-e1f8e424787d" providerId="ADAL" clId="{D063642E-5215-4E1C-A53F-E782306E7F16}" dt="2026-04-22T04:12:09.901" v="1679" actId="20577"/>
        <pc:sldMkLst>
          <pc:docMk/>
          <pc:sldMk cId="4112097733" sldId="487"/>
        </pc:sldMkLst>
      </pc:sldChg>
      <pc:sldChg chg="addSp modSp mod modCm">
        <pc:chgData name="渡邊　尚貴" userId="e0df38b6-0c50-4637-8fac-e1f8e424787d" providerId="ADAL" clId="{D063642E-5215-4E1C-A53F-E782306E7F16}" dt="2026-04-21T06:47:49.976" v="1434" actId="20577"/>
        <pc:sldMkLst>
          <pc:docMk/>
          <pc:sldMk cId="1146946935" sldId="489"/>
        </pc:sldMkLst>
        <pc:extLst>
          <p:ext xmlns:p="http://schemas.openxmlformats.org/presentationml/2006/main" uri="{D6D511B9-2390-475A-947B-AFAB55BFBCF1}">
            <pc226:cmChg xmlns:pc226="http://schemas.microsoft.com/office/powerpoint/2022/06/main/command" chg="mod">
              <pc226:chgData name="渡邊　尚貴" userId="e0df38b6-0c50-4637-8fac-e1f8e424787d" providerId="ADAL" clId="{D063642E-5215-4E1C-A53F-E782306E7F16}" dt="2026-04-20T23:53:01.100" v="1004" actId="20577"/>
              <pc2:cmMkLst xmlns:pc2="http://schemas.microsoft.com/office/powerpoint/2019/9/main/command">
                <pc:docMk/>
                <pc:sldMk cId="1146946935" sldId="489"/>
                <pc2:cmMk id="{E96DF115-076C-4667-A6A2-21512F9B23D4}"/>
              </pc2:cmMkLst>
            </pc226:cmChg>
          </p:ext>
        </pc:extLst>
      </pc:sldChg>
      <pc:sldChg chg="modSp mod">
        <pc:chgData name="渡邊　尚貴" userId="e0df38b6-0c50-4637-8fac-e1f8e424787d" providerId="ADAL" clId="{D063642E-5215-4E1C-A53F-E782306E7F16}" dt="2026-04-22T04:06:55.248" v="1612" actId="115"/>
        <pc:sldMkLst>
          <pc:docMk/>
          <pc:sldMk cId="847516721" sldId="490"/>
        </pc:sldMkLst>
      </pc:sldChg>
      <pc:sldChg chg="addSp delSp modSp mod">
        <pc:chgData name="渡邊　尚貴" userId="e0df38b6-0c50-4637-8fac-e1f8e424787d" providerId="ADAL" clId="{D063642E-5215-4E1C-A53F-E782306E7F16}" dt="2026-04-22T04:10:29.231" v="1622" actId="1076"/>
        <pc:sldMkLst>
          <pc:docMk/>
          <pc:sldMk cId="3299754030" sldId="491"/>
        </pc:sldMkLst>
      </pc:sldChg>
      <pc:sldChg chg="addSp delSp modSp mod">
        <pc:chgData name="渡邊　尚貴" userId="e0df38b6-0c50-4637-8fac-e1f8e424787d" providerId="ADAL" clId="{D063642E-5215-4E1C-A53F-E782306E7F16}" dt="2026-04-24T01:07:28.022" v="2001" actId="1036"/>
        <pc:sldMkLst>
          <pc:docMk/>
          <pc:sldMk cId="235434373" sldId="494"/>
        </pc:sldMkLst>
      </pc:sldChg>
      <pc:sldChg chg="modSp mod">
        <pc:chgData name="渡邊　尚貴" userId="e0df38b6-0c50-4637-8fac-e1f8e424787d" providerId="ADAL" clId="{D063642E-5215-4E1C-A53F-E782306E7F16}" dt="2026-04-24T01:04:46.422" v="1934" actId="20577"/>
        <pc:sldMkLst>
          <pc:docMk/>
          <pc:sldMk cId="2150196177" sldId="495"/>
        </pc:sldMkLst>
      </pc:sldChg>
      <pc:sldChg chg="modSp mod">
        <pc:chgData name="渡邊　尚貴" userId="e0df38b6-0c50-4637-8fac-e1f8e424787d" providerId="ADAL" clId="{D063642E-5215-4E1C-A53F-E782306E7F16}" dt="2026-04-24T01:09:32.573" v="2042" actId="1037"/>
        <pc:sldMkLst>
          <pc:docMk/>
          <pc:sldMk cId="727094144" sldId="496"/>
        </pc:sldMkLst>
      </pc:sldChg>
      <pc:sldChg chg="modSp mod">
        <pc:chgData name="渡邊　尚貴" userId="e0df38b6-0c50-4637-8fac-e1f8e424787d" providerId="ADAL" clId="{D063642E-5215-4E1C-A53F-E782306E7F16}" dt="2026-04-23T04:28:17.060" v="1732"/>
        <pc:sldMkLst>
          <pc:docMk/>
          <pc:sldMk cId="183745535" sldId="497"/>
        </pc:sldMkLst>
      </pc:sldChg>
      <pc:sldChg chg="del">
        <pc:chgData name="渡邊　尚貴" userId="e0df38b6-0c50-4637-8fac-e1f8e424787d" providerId="ADAL" clId="{D063642E-5215-4E1C-A53F-E782306E7F16}" dt="2026-04-23T04:27:38.105" v="1707" actId="2696"/>
        <pc:sldMkLst>
          <pc:docMk/>
          <pc:sldMk cId="1579007972" sldId="498"/>
        </pc:sldMkLst>
      </pc:sldChg>
      <pc:sldChg chg="modSp mod ord">
        <pc:chgData name="渡邊　尚貴" userId="e0df38b6-0c50-4637-8fac-e1f8e424787d" providerId="ADAL" clId="{D063642E-5215-4E1C-A53F-E782306E7F16}" dt="2026-04-24T01:00:35.887" v="1894" actId="115"/>
        <pc:sldMkLst>
          <pc:docMk/>
          <pc:sldMk cId="87894332" sldId="504"/>
        </pc:sldMkLst>
      </pc:sldChg>
      <pc:sldChg chg="addSp delSp modSp mod modNotesTx">
        <pc:chgData name="渡邊　尚貴" userId="e0df38b6-0c50-4637-8fac-e1f8e424787d" providerId="ADAL" clId="{D063642E-5215-4E1C-A53F-E782306E7F16}" dt="2026-07-16T23:44:20.739" v="2048" actId="20577"/>
        <pc:sldMkLst>
          <pc:docMk/>
          <pc:sldMk cId="502408406" sldId="546"/>
        </pc:sldMkLst>
        <pc:spChg chg="add mod">
          <ac:chgData name="渡邊　尚貴" userId="e0df38b6-0c50-4637-8fac-e1f8e424787d" providerId="ADAL" clId="{D063642E-5215-4E1C-A53F-E782306E7F16}" dt="2026-07-16T23:44:03.682" v="2044"/>
          <ac:spMkLst>
            <pc:docMk/>
            <pc:sldMk cId="502408406" sldId="546"/>
            <ac:spMk id="3" creationId="{289FC4CB-023B-72A6-9C28-0FE827CAC7BD}"/>
          </ac:spMkLst>
        </pc:spChg>
        <pc:spChg chg="add mod">
          <ac:chgData name="渡邊　尚貴" userId="e0df38b6-0c50-4637-8fac-e1f8e424787d" providerId="ADAL" clId="{D063642E-5215-4E1C-A53F-E782306E7F16}" dt="2026-07-16T23:44:03.682" v="2044"/>
          <ac:spMkLst>
            <pc:docMk/>
            <pc:sldMk cId="502408406" sldId="546"/>
            <ac:spMk id="12" creationId="{CF6A0A74-D109-1A51-AA46-EBE1E6935369}"/>
          </ac:spMkLst>
        </pc:spChg>
        <pc:spChg chg="add mod">
          <ac:chgData name="渡邊　尚貴" userId="e0df38b6-0c50-4637-8fac-e1f8e424787d" providerId="ADAL" clId="{D063642E-5215-4E1C-A53F-E782306E7F16}" dt="2026-07-16T23:44:03.682" v="2044"/>
          <ac:spMkLst>
            <pc:docMk/>
            <pc:sldMk cId="502408406" sldId="546"/>
            <ac:spMk id="13" creationId="{D815C90C-7DC1-B7A3-0AF4-40B7CBA66885}"/>
          </ac:spMkLst>
        </pc:spChg>
        <pc:spChg chg="add mod">
          <ac:chgData name="渡邊　尚貴" userId="e0df38b6-0c50-4637-8fac-e1f8e424787d" providerId="ADAL" clId="{D063642E-5215-4E1C-A53F-E782306E7F16}" dt="2026-07-16T23:44:03.682" v="2044"/>
          <ac:spMkLst>
            <pc:docMk/>
            <pc:sldMk cId="502408406" sldId="546"/>
            <ac:spMk id="14" creationId="{EBFD8284-31FE-DB96-BB0B-AA22FFB8D9BB}"/>
          </ac:spMkLst>
        </pc:spChg>
        <pc:spChg chg="del">
          <ac:chgData name="渡邊　尚貴" userId="e0df38b6-0c50-4637-8fac-e1f8e424787d" providerId="ADAL" clId="{D063642E-5215-4E1C-A53F-E782306E7F16}" dt="2026-07-16T23:43:42.982" v="2043" actId="478"/>
          <ac:spMkLst>
            <pc:docMk/>
            <pc:sldMk cId="502408406" sldId="546"/>
            <ac:spMk id="15" creationId="{C24AD9AE-4488-A8A1-8C58-EB5B48C4957F}"/>
          </ac:spMkLst>
        </pc:spChg>
        <pc:spChg chg="del">
          <ac:chgData name="渡邊　尚貴" userId="e0df38b6-0c50-4637-8fac-e1f8e424787d" providerId="ADAL" clId="{D063642E-5215-4E1C-A53F-E782306E7F16}" dt="2026-07-16T23:43:42.982" v="2043" actId="478"/>
          <ac:spMkLst>
            <pc:docMk/>
            <pc:sldMk cId="502408406" sldId="546"/>
            <ac:spMk id="16" creationId="{BA435A7E-7564-4D8F-5ECF-8FDF10EE3614}"/>
          </ac:spMkLst>
        </pc:spChg>
        <pc:spChg chg="del">
          <ac:chgData name="渡邊　尚貴" userId="e0df38b6-0c50-4637-8fac-e1f8e424787d" providerId="ADAL" clId="{D063642E-5215-4E1C-A53F-E782306E7F16}" dt="2026-07-16T23:43:42.982" v="2043" actId="478"/>
          <ac:spMkLst>
            <pc:docMk/>
            <pc:sldMk cId="502408406" sldId="546"/>
            <ac:spMk id="17" creationId="{E086638E-BE4C-D3E9-7207-FB3395FF3AFE}"/>
          </ac:spMkLst>
        </pc:spChg>
        <pc:spChg chg="del">
          <ac:chgData name="渡邊　尚貴" userId="e0df38b6-0c50-4637-8fac-e1f8e424787d" providerId="ADAL" clId="{D063642E-5215-4E1C-A53F-E782306E7F16}" dt="2026-07-16T23:43:42.982" v="2043" actId="478"/>
          <ac:spMkLst>
            <pc:docMk/>
            <pc:sldMk cId="502408406" sldId="546"/>
            <ac:spMk id="18" creationId="{AF36006C-D4CB-5BE7-4E2A-419E7E04997A}"/>
          </ac:spMkLst>
        </pc:spChg>
        <pc:spChg chg="del">
          <ac:chgData name="渡邊　尚貴" userId="e0df38b6-0c50-4637-8fac-e1f8e424787d" providerId="ADAL" clId="{D063642E-5215-4E1C-A53F-E782306E7F16}" dt="2026-07-16T23:43:42.982" v="2043" actId="478"/>
          <ac:spMkLst>
            <pc:docMk/>
            <pc:sldMk cId="502408406" sldId="546"/>
            <ac:spMk id="19" creationId="{69BC541A-AE1B-9256-6B33-1ACA0FACFB03}"/>
          </ac:spMkLst>
        </pc:spChg>
        <pc:spChg chg="del">
          <ac:chgData name="渡邊　尚貴" userId="e0df38b6-0c50-4637-8fac-e1f8e424787d" providerId="ADAL" clId="{D063642E-5215-4E1C-A53F-E782306E7F16}" dt="2026-07-16T23:43:42.982" v="2043" actId="478"/>
          <ac:spMkLst>
            <pc:docMk/>
            <pc:sldMk cId="502408406" sldId="546"/>
            <ac:spMk id="20" creationId="{414E86F2-02AE-C430-5ABF-B29B0578BCB5}"/>
          </ac:spMkLst>
        </pc:spChg>
        <pc:spChg chg="del">
          <ac:chgData name="渡邊　尚貴" userId="e0df38b6-0c50-4637-8fac-e1f8e424787d" providerId="ADAL" clId="{D063642E-5215-4E1C-A53F-E782306E7F16}" dt="2026-07-16T23:43:42.982" v="2043" actId="478"/>
          <ac:spMkLst>
            <pc:docMk/>
            <pc:sldMk cId="502408406" sldId="546"/>
            <ac:spMk id="21" creationId="{D71E786D-6DB8-0BC9-CFA0-EDF71E9437A7}"/>
          </ac:spMkLst>
        </pc:spChg>
        <pc:spChg chg="add mod">
          <ac:chgData name="渡邊　尚貴" userId="e0df38b6-0c50-4637-8fac-e1f8e424787d" providerId="ADAL" clId="{D063642E-5215-4E1C-A53F-E782306E7F16}" dt="2026-07-16T23:44:03.682" v="2044"/>
          <ac:spMkLst>
            <pc:docMk/>
            <pc:sldMk cId="502408406" sldId="546"/>
            <ac:spMk id="22" creationId="{139A8802-D7D9-1A2F-10EE-B4A5B7A8D059}"/>
          </ac:spMkLst>
        </pc:spChg>
        <pc:spChg chg="add mod">
          <ac:chgData name="渡邊　尚貴" userId="e0df38b6-0c50-4637-8fac-e1f8e424787d" providerId="ADAL" clId="{D063642E-5215-4E1C-A53F-E782306E7F16}" dt="2026-07-16T23:44:03.682" v="2044"/>
          <ac:spMkLst>
            <pc:docMk/>
            <pc:sldMk cId="502408406" sldId="546"/>
            <ac:spMk id="23" creationId="{E6871209-8034-748C-9040-4B061562133B}"/>
          </ac:spMkLst>
        </pc:spChg>
        <pc:spChg chg="add mod">
          <ac:chgData name="渡邊　尚貴" userId="e0df38b6-0c50-4637-8fac-e1f8e424787d" providerId="ADAL" clId="{D063642E-5215-4E1C-A53F-E782306E7F16}" dt="2026-07-16T23:44:03.682" v="2044"/>
          <ac:spMkLst>
            <pc:docMk/>
            <pc:sldMk cId="502408406" sldId="546"/>
            <ac:spMk id="24" creationId="{BB319224-DBAA-722C-E6B2-8FBAE0E8DCF7}"/>
          </ac:spMkLst>
        </pc:spChg>
        <pc:spChg chg="add mod">
          <ac:chgData name="渡邊　尚貴" userId="e0df38b6-0c50-4637-8fac-e1f8e424787d" providerId="ADAL" clId="{D063642E-5215-4E1C-A53F-E782306E7F16}" dt="2026-07-16T23:44:03.682" v="2044"/>
          <ac:spMkLst>
            <pc:docMk/>
            <pc:sldMk cId="502408406" sldId="546"/>
            <ac:spMk id="25" creationId="{52CFEE9B-01D0-33D9-B757-A672D8EF9FB1}"/>
          </ac:spMkLst>
        </pc:spChg>
      </pc:sldChg>
    </pc:docChg>
  </pc:docChgLst>
  <pc:docChgLst>
    <pc:chgData name="伊勢　典浩" userId="95436dc0-8260-4a35-8c74-c5f5dba92158" providerId="ADAL" clId="{D063642E-5215-4E1C-A53F-E782306E7F16}"/>
    <pc:docChg chg="modSld">
      <pc:chgData name="伊勢　典浩" userId="95436dc0-8260-4a35-8c74-c5f5dba92158" providerId="ADAL" clId="{D063642E-5215-4E1C-A53F-E782306E7F16}" dt="2026-04-23T04:13:25.566" v="800" actId="6549"/>
      <pc:docMkLst>
        <pc:docMk/>
      </pc:docMkLst>
      <pc:sldChg chg="addSp modSp mod">
        <pc:chgData name="伊勢　典浩" userId="95436dc0-8260-4a35-8c74-c5f5dba92158" providerId="ADAL" clId="{D063642E-5215-4E1C-A53F-E782306E7F16}" dt="2026-04-08T04:58:45.863" v="34" actId="1076"/>
        <pc:sldMkLst>
          <pc:docMk/>
          <pc:sldMk cId="1738993369" sldId="463"/>
        </pc:sldMkLst>
      </pc:sldChg>
      <pc:sldChg chg="addSp modSp">
        <pc:chgData name="伊勢　典浩" userId="95436dc0-8260-4a35-8c74-c5f5dba92158" providerId="ADAL" clId="{D063642E-5215-4E1C-A53F-E782306E7F16}" dt="2026-04-08T04:59:00.661" v="35"/>
        <pc:sldMkLst>
          <pc:docMk/>
          <pc:sldMk cId="722531304" sldId="464"/>
        </pc:sldMkLst>
      </pc:sldChg>
      <pc:sldChg chg="addSp modSp">
        <pc:chgData name="伊勢　典浩" userId="95436dc0-8260-4a35-8c74-c5f5dba92158" providerId="ADAL" clId="{D063642E-5215-4E1C-A53F-E782306E7F16}" dt="2026-04-08T04:59:02.900" v="36"/>
        <pc:sldMkLst>
          <pc:docMk/>
          <pc:sldMk cId="2457794276" sldId="465"/>
        </pc:sldMkLst>
      </pc:sldChg>
      <pc:sldChg chg="addSp modSp mod">
        <pc:chgData name="伊勢　典浩" userId="95436dc0-8260-4a35-8c74-c5f5dba92158" providerId="ADAL" clId="{D063642E-5215-4E1C-A53F-E782306E7F16}" dt="2026-04-16T09:07:39.718" v="798" actId="1076"/>
        <pc:sldMkLst>
          <pc:docMk/>
          <pc:sldMk cId="3856285635" sldId="475"/>
        </pc:sldMkLst>
      </pc:sldChg>
      <pc:sldChg chg="addSp modSp mod">
        <pc:chgData name="伊勢　典浩" userId="95436dc0-8260-4a35-8c74-c5f5dba92158" providerId="ADAL" clId="{D063642E-5215-4E1C-A53F-E782306E7F16}" dt="2026-04-16T09:03:28.745" v="540" actId="20577"/>
        <pc:sldMkLst>
          <pc:docMk/>
          <pc:sldMk cId="1146984718" sldId="478"/>
        </pc:sldMkLst>
      </pc:sldChg>
      <pc:sldChg chg="addSp modSp mod">
        <pc:chgData name="伊勢　典浩" userId="95436dc0-8260-4a35-8c74-c5f5dba92158" providerId="ADAL" clId="{D063642E-5215-4E1C-A53F-E782306E7F16}" dt="2026-04-16T08:56:29.856" v="302" actId="20577"/>
        <pc:sldMkLst>
          <pc:docMk/>
          <pc:sldMk cId="847516721" sldId="490"/>
        </pc:sldMkLst>
      </pc:sldChg>
      <pc:sldChg chg="modSp mod">
        <pc:chgData name="伊勢　典浩" userId="95436dc0-8260-4a35-8c74-c5f5dba92158" providerId="ADAL" clId="{D063642E-5215-4E1C-A53F-E782306E7F16}" dt="2026-04-23T04:13:25.566" v="800" actId="6549"/>
        <pc:sldMkLst>
          <pc:docMk/>
          <pc:sldMk cId="87894332" sldId="504"/>
        </pc:sldMkLst>
      </pc:sldChg>
    </pc:docChg>
  </pc:docChgLst>
  <pc:docChgLst>
    <pc:chgData name="渡邊　尚貴" userId="S::0246514@pref.tochigi.lg.jp::e0df38b6-0c50-4637-8fac-e1f8e424787d" providerId="AD" clId="Web-{F0986F7D-F9FC-1A83-3B0B-8951915BD631}"/>
    <pc:docChg chg="modSld">
      <pc:chgData name="渡邊　尚貴" userId="S::0246514@pref.tochigi.lg.jp::e0df38b6-0c50-4637-8fac-e1f8e424787d" providerId="AD" clId="Web-{F0986F7D-F9FC-1A83-3B0B-8951915BD631}" dt="2026-04-07T05:23:32.129" v="34" actId="20577"/>
      <pc:docMkLst>
        <pc:docMk/>
      </pc:docMkLst>
      <pc:sldChg chg="modSp">
        <pc:chgData name="渡邊　尚貴" userId="S::0246514@pref.tochigi.lg.jp::e0df38b6-0c50-4637-8fac-e1f8e424787d" providerId="AD" clId="Web-{F0986F7D-F9FC-1A83-3B0B-8951915BD631}" dt="2026-04-07T05:23:32.129" v="34" actId="20577"/>
        <pc:sldMkLst>
          <pc:docMk/>
          <pc:sldMk cId="722531304" sldId="464"/>
        </pc:sldMkLst>
      </pc:sldChg>
    </pc:docChg>
  </pc:docChgLst>
  <pc:docChgLst>
    <pc:chgData name="渡邊　尚貴" userId="S::0246514@pref.tochigi.lg.jp::e0df38b6-0c50-4637-8fac-e1f8e424787d" providerId="AD" clId="Web-{E2725690-FA62-312C-501F-F61D22A25E21}"/>
    <pc:docChg chg="modSld">
      <pc:chgData name="渡邊　尚貴" userId="S::0246514@pref.tochigi.lg.jp::e0df38b6-0c50-4637-8fac-e1f8e424787d" providerId="AD" clId="Web-{E2725690-FA62-312C-501F-F61D22A25E21}" dt="2026-04-06T02:16:18.311" v="35"/>
      <pc:docMkLst>
        <pc:docMk/>
      </pc:docMkLst>
      <pc:sldChg chg="modSp">
        <pc:chgData name="渡邊　尚貴" userId="S::0246514@pref.tochigi.lg.jp::e0df38b6-0c50-4637-8fac-e1f8e424787d" providerId="AD" clId="Web-{E2725690-FA62-312C-501F-F61D22A25E21}" dt="2026-04-06T02:11:45.944" v="11" actId="14100"/>
        <pc:sldMkLst>
          <pc:docMk/>
          <pc:sldMk cId="3411086570" sldId="454"/>
        </pc:sldMkLst>
      </pc:sldChg>
      <pc:sldChg chg="addSp delSp modSp">
        <pc:chgData name="渡邊　尚貴" userId="S::0246514@pref.tochigi.lg.jp::e0df38b6-0c50-4637-8fac-e1f8e424787d" providerId="AD" clId="Web-{E2725690-FA62-312C-501F-F61D22A25E21}" dt="2026-04-06T02:15:35.482" v="29"/>
        <pc:sldMkLst>
          <pc:docMk/>
          <pc:sldMk cId="3347536614" sldId="458"/>
        </pc:sldMkLst>
      </pc:sldChg>
      <pc:sldChg chg="addSp modSp">
        <pc:chgData name="渡邊　尚貴" userId="S::0246514@pref.tochigi.lg.jp::e0df38b6-0c50-4637-8fac-e1f8e424787d" providerId="AD" clId="Web-{E2725690-FA62-312C-501F-F61D22A25E21}" dt="2026-04-06T02:16:18.311" v="35"/>
        <pc:sldMkLst>
          <pc:docMk/>
          <pc:sldMk cId="1571462000" sldId="459"/>
        </pc:sldMkLst>
      </pc:sldChg>
    </pc:docChg>
  </pc:docChgLst>
  <pc:docChgLst>
    <pc:chgData name="鈴木　聡" userId="ec60f8b0-f1ba-4767-934c-ba8ad2440d8f" providerId="ADAL" clId="{D063642E-5215-4E1C-A53F-E782306E7F16}"/>
    <pc:docChg chg="undo redo custSel modSld modNotesMaster">
      <pc:chgData name="鈴木　聡" userId="ec60f8b0-f1ba-4767-934c-ba8ad2440d8f" providerId="ADAL" clId="{D063642E-5215-4E1C-A53F-E782306E7F16}" dt="2026-04-20T02:42:43.499" v="2859" actId="20577"/>
      <pc:docMkLst>
        <pc:docMk/>
      </pc:docMkLst>
      <pc:sldChg chg="modNotes">
        <pc:chgData name="鈴木　聡" userId="ec60f8b0-f1ba-4767-934c-ba8ad2440d8f" providerId="ADAL" clId="{D063642E-5215-4E1C-A53F-E782306E7F16}" dt="2026-04-03T03:48:54.384" v="27"/>
        <pc:sldMkLst>
          <pc:docMk/>
          <pc:sldMk cId="1777222059" sldId="345"/>
        </pc:sldMkLst>
      </pc:sldChg>
      <pc:sldChg chg="modNotes">
        <pc:chgData name="鈴木　聡" userId="ec60f8b0-f1ba-4767-934c-ba8ad2440d8f" providerId="ADAL" clId="{D063642E-5215-4E1C-A53F-E782306E7F16}" dt="2026-04-03T03:48:54.384" v="27"/>
        <pc:sldMkLst>
          <pc:docMk/>
          <pc:sldMk cId="3931819957" sldId="346"/>
        </pc:sldMkLst>
      </pc:sldChg>
      <pc:sldChg chg="modNotes">
        <pc:chgData name="鈴木　聡" userId="ec60f8b0-f1ba-4767-934c-ba8ad2440d8f" providerId="ADAL" clId="{D063642E-5215-4E1C-A53F-E782306E7F16}" dt="2026-04-03T03:48:54.384" v="27"/>
        <pc:sldMkLst>
          <pc:docMk/>
          <pc:sldMk cId="2950086044" sldId="347"/>
        </pc:sldMkLst>
      </pc:sldChg>
      <pc:sldChg chg="modNotes">
        <pc:chgData name="鈴木　聡" userId="ec60f8b0-f1ba-4767-934c-ba8ad2440d8f" providerId="ADAL" clId="{D063642E-5215-4E1C-A53F-E782306E7F16}" dt="2026-04-03T03:48:54.384" v="27"/>
        <pc:sldMkLst>
          <pc:docMk/>
          <pc:sldMk cId="328625583" sldId="349"/>
        </pc:sldMkLst>
      </pc:sldChg>
      <pc:sldChg chg="modNotes">
        <pc:chgData name="鈴木　聡" userId="ec60f8b0-f1ba-4767-934c-ba8ad2440d8f" providerId="ADAL" clId="{D063642E-5215-4E1C-A53F-E782306E7F16}" dt="2026-04-03T03:48:54.384" v="27"/>
        <pc:sldMkLst>
          <pc:docMk/>
          <pc:sldMk cId="546272323" sldId="351"/>
        </pc:sldMkLst>
      </pc:sldChg>
      <pc:sldChg chg="modNotes">
        <pc:chgData name="鈴木　聡" userId="ec60f8b0-f1ba-4767-934c-ba8ad2440d8f" providerId="ADAL" clId="{D063642E-5215-4E1C-A53F-E782306E7F16}" dt="2026-04-03T03:48:54.384" v="27"/>
        <pc:sldMkLst>
          <pc:docMk/>
          <pc:sldMk cId="1471474552" sldId="352"/>
        </pc:sldMkLst>
      </pc:sldChg>
      <pc:sldChg chg="modNotes">
        <pc:chgData name="鈴木　聡" userId="ec60f8b0-f1ba-4767-934c-ba8ad2440d8f" providerId="ADAL" clId="{D063642E-5215-4E1C-A53F-E782306E7F16}" dt="2026-04-03T03:48:54.384" v="27"/>
        <pc:sldMkLst>
          <pc:docMk/>
          <pc:sldMk cId="3636814387" sldId="353"/>
        </pc:sldMkLst>
      </pc:sldChg>
      <pc:sldChg chg="modNotes">
        <pc:chgData name="鈴木　聡" userId="ec60f8b0-f1ba-4767-934c-ba8ad2440d8f" providerId="ADAL" clId="{D063642E-5215-4E1C-A53F-E782306E7F16}" dt="2026-04-03T03:48:54.384" v="27"/>
        <pc:sldMkLst>
          <pc:docMk/>
          <pc:sldMk cId="837144617" sldId="354"/>
        </pc:sldMkLst>
      </pc:sldChg>
      <pc:sldChg chg="modNotes">
        <pc:chgData name="鈴木　聡" userId="ec60f8b0-f1ba-4767-934c-ba8ad2440d8f" providerId="ADAL" clId="{D063642E-5215-4E1C-A53F-E782306E7F16}" dt="2026-04-03T03:48:54.384" v="27"/>
        <pc:sldMkLst>
          <pc:docMk/>
          <pc:sldMk cId="654070329" sldId="355"/>
        </pc:sldMkLst>
      </pc:sldChg>
      <pc:sldChg chg="modNotes">
        <pc:chgData name="鈴木　聡" userId="ec60f8b0-f1ba-4767-934c-ba8ad2440d8f" providerId="ADAL" clId="{D063642E-5215-4E1C-A53F-E782306E7F16}" dt="2026-04-03T03:48:54.384" v="27"/>
        <pc:sldMkLst>
          <pc:docMk/>
          <pc:sldMk cId="488452968" sldId="356"/>
        </pc:sldMkLst>
      </pc:sldChg>
      <pc:sldChg chg="modNotes">
        <pc:chgData name="鈴木　聡" userId="ec60f8b0-f1ba-4767-934c-ba8ad2440d8f" providerId="ADAL" clId="{D063642E-5215-4E1C-A53F-E782306E7F16}" dt="2026-04-03T03:48:54.384" v="27"/>
        <pc:sldMkLst>
          <pc:docMk/>
          <pc:sldMk cId="1389411177" sldId="357"/>
        </pc:sldMkLst>
      </pc:sldChg>
      <pc:sldChg chg="modNotes">
        <pc:chgData name="鈴木　聡" userId="ec60f8b0-f1ba-4767-934c-ba8ad2440d8f" providerId="ADAL" clId="{D063642E-5215-4E1C-A53F-E782306E7F16}" dt="2026-04-03T03:48:54.384" v="27"/>
        <pc:sldMkLst>
          <pc:docMk/>
          <pc:sldMk cId="958822232" sldId="358"/>
        </pc:sldMkLst>
      </pc:sldChg>
      <pc:sldChg chg="modNotes">
        <pc:chgData name="鈴木　聡" userId="ec60f8b0-f1ba-4767-934c-ba8ad2440d8f" providerId="ADAL" clId="{D063642E-5215-4E1C-A53F-E782306E7F16}" dt="2026-04-03T03:48:54.384" v="27"/>
        <pc:sldMkLst>
          <pc:docMk/>
          <pc:sldMk cId="2610450485" sldId="359"/>
        </pc:sldMkLst>
      </pc:sldChg>
      <pc:sldChg chg="modNotes">
        <pc:chgData name="鈴木　聡" userId="ec60f8b0-f1ba-4767-934c-ba8ad2440d8f" providerId="ADAL" clId="{D063642E-5215-4E1C-A53F-E782306E7F16}" dt="2026-04-03T03:48:54.384" v="27"/>
        <pc:sldMkLst>
          <pc:docMk/>
          <pc:sldMk cId="769165077" sldId="360"/>
        </pc:sldMkLst>
      </pc:sldChg>
      <pc:sldChg chg="modNotes">
        <pc:chgData name="鈴木　聡" userId="ec60f8b0-f1ba-4767-934c-ba8ad2440d8f" providerId="ADAL" clId="{D063642E-5215-4E1C-A53F-E782306E7F16}" dt="2026-04-03T03:48:54.384" v="27"/>
        <pc:sldMkLst>
          <pc:docMk/>
          <pc:sldMk cId="1019512613" sldId="365"/>
        </pc:sldMkLst>
      </pc:sldChg>
      <pc:sldChg chg="modNotes">
        <pc:chgData name="鈴木　聡" userId="ec60f8b0-f1ba-4767-934c-ba8ad2440d8f" providerId="ADAL" clId="{D063642E-5215-4E1C-A53F-E782306E7F16}" dt="2026-04-03T03:48:54.384" v="27"/>
        <pc:sldMkLst>
          <pc:docMk/>
          <pc:sldMk cId="3025413281" sldId="367"/>
        </pc:sldMkLst>
      </pc:sldChg>
      <pc:sldChg chg="modNotes">
        <pc:chgData name="鈴木　聡" userId="ec60f8b0-f1ba-4767-934c-ba8ad2440d8f" providerId="ADAL" clId="{D063642E-5215-4E1C-A53F-E782306E7F16}" dt="2026-04-03T03:48:54.384" v="27"/>
        <pc:sldMkLst>
          <pc:docMk/>
          <pc:sldMk cId="672288869" sldId="368"/>
        </pc:sldMkLst>
      </pc:sldChg>
      <pc:sldChg chg="modNotes">
        <pc:chgData name="鈴木　聡" userId="ec60f8b0-f1ba-4767-934c-ba8ad2440d8f" providerId="ADAL" clId="{D063642E-5215-4E1C-A53F-E782306E7F16}" dt="2026-04-03T03:48:54.384" v="27"/>
        <pc:sldMkLst>
          <pc:docMk/>
          <pc:sldMk cId="1755775697" sldId="370"/>
        </pc:sldMkLst>
      </pc:sldChg>
      <pc:sldChg chg="modNotes">
        <pc:chgData name="鈴木　聡" userId="ec60f8b0-f1ba-4767-934c-ba8ad2440d8f" providerId="ADAL" clId="{D063642E-5215-4E1C-A53F-E782306E7F16}" dt="2026-04-03T03:48:54.384" v="27"/>
        <pc:sldMkLst>
          <pc:docMk/>
          <pc:sldMk cId="2459232191" sldId="371"/>
        </pc:sldMkLst>
      </pc:sldChg>
      <pc:sldChg chg="modNotes">
        <pc:chgData name="鈴木　聡" userId="ec60f8b0-f1ba-4767-934c-ba8ad2440d8f" providerId="ADAL" clId="{D063642E-5215-4E1C-A53F-E782306E7F16}" dt="2026-04-03T03:48:54.384" v="27"/>
        <pc:sldMkLst>
          <pc:docMk/>
          <pc:sldMk cId="820779728" sldId="372"/>
        </pc:sldMkLst>
      </pc:sldChg>
      <pc:sldChg chg="modNotes">
        <pc:chgData name="鈴木　聡" userId="ec60f8b0-f1ba-4767-934c-ba8ad2440d8f" providerId="ADAL" clId="{D063642E-5215-4E1C-A53F-E782306E7F16}" dt="2026-04-03T03:48:54.384" v="27"/>
        <pc:sldMkLst>
          <pc:docMk/>
          <pc:sldMk cId="2535739918" sldId="373"/>
        </pc:sldMkLst>
      </pc:sldChg>
      <pc:sldChg chg="modNotes">
        <pc:chgData name="鈴木　聡" userId="ec60f8b0-f1ba-4767-934c-ba8ad2440d8f" providerId="ADAL" clId="{D063642E-5215-4E1C-A53F-E782306E7F16}" dt="2026-04-03T03:48:54.384" v="27"/>
        <pc:sldMkLst>
          <pc:docMk/>
          <pc:sldMk cId="692590436" sldId="375"/>
        </pc:sldMkLst>
      </pc:sldChg>
      <pc:sldChg chg="modNotes">
        <pc:chgData name="鈴木　聡" userId="ec60f8b0-f1ba-4767-934c-ba8ad2440d8f" providerId="ADAL" clId="{D063642E-5215-4E1C-A53F-E782306E7F16}" dt="2026-04-03T03:48:54.384" v="27"/>
        <pc:sldMkLst>
          <pc:docMk/>
          <pc:sldMk cId="3507265680" sldId="377"/>
        </pc:sldMkLst>
      </pc:sldChg>
      <pc:sldChg chg="modNotes">
        <pc:chgData name="鈴木　聡" userId="ec60f8b0-f1ba-4767-934c-ba8ad2440d8f" providerId="ADAL" clId="{D063642E-5215-4E1C-A53F-E782306E7F16}" dt="2026-04-03T03:48:54.384" v="27"/>
        <pc:sldMkLst>
          <pc:docMk/>
          <pc:sldMk cId="3907388985" sldId="380"/>
        </pc:sldMkLst>
      </pc:sldChg>
      <pc:sldChg chg="modNotes">
        <pc:chgData name="鈴木　聡" userId="ec60f8b0-f1ba-4767-934c-ba8ad2440d8f" providerId="ADAL" clId="{D063642E-5215-4E1C-A53F-E782306E7F16}" dt="2026-04-03T03:48:54.384" v="27"/>
        <pc:sldMkLst>
          <pc:docMk/>
          <pc:sldMk cId="2439938025" sldId="381"/>
        </pc:sldMkLst>
      </pc:sldChg>
      <pc:sldChg chg="modNotes">
        <pc:chgData name="鈴木　聡" userId="ec60f8b0-f1ba-4767-934c-ba8ad2440d8f" providerId="ADAL" clId="{D063642E-5215-4E1C-A53F-E782306E7F16}" dt="2026-04-03T03:48:54.384" v="27"/>
        <pc:sldMkLst>
          <pc:docMk/>
          <pc:sldMk cId="917590879" sldId="382"/>
        </pc:sldMkLst>
      </pc:sldChg>
      <pc:sldChg chg="modNotes">
        <pc:chgData name="鈴木　聡" userId="ec60f8b0-f1ba-4767-934c-ba8ad2440d8f" providerId="ADAL" clId="{D063642E-5215-4E1C-A53F-E782306E7F16}" dt="2026-04-03T03:48:54.384" v="27"/>
        <pc:sldMkLst>
          <pc:docMk/>
          <pc:sldMk cId="2438008194" sldId="384"/>
        </pc:sldMkLst>
      </pc:sldChg>
      <pc:sldChg chg="modNotes">
        <pc:chgData name="鈴木　聡" userId="ec60f8b0-f1ba-4767-934c-ba8ad2440d8f" providerId="ADAL" clId="{D063642E-5215-4E1C-A53F-E782306E7F16}" dt="2026-04-03T03:48:54.384" v="27"/>
        <pc:sldMkLst>
          <pc:docMk/>
          <pc:sldMk cId="3785626482" sldId="385"/>
        </pc:sldMkLst>
      </pc:sldChg>
      <pc:sldChg chg="modNotes">
        <pc:chgData name="鈴木　聡" userId="ec60f8b0-f1ba-4767-934c-ba8ad2440d8f" providerId="ADAL" clId="{D063642E-5215-4E1C-A53F-E782306E7F16}" dt="2026-04-03T03:48:54.384" v="27"/>
        <pc:sldMkLst>
          <pc:docMk/>
          <pc:sldMk cId="952309088" sldId="386"/>
        </pc:sldMkLst>
      </pc:sldChg>
      <pc:sldChg chg="modNotes">
        <pc:chgData name="鈴木　聡" userId="ec60f8b0-f1ba-4767-934c-ba8ad2440d8f" providerId="ADAL" clId="{D063642E-5215-4E1C-A53F-E782306E7F16}" dt="2026-04-03T03:48:54.384" v="27"/>
        <pc:sldMkLst>
          <pc:docMk/>
          <pc:sldMk cId="1404841162" sldId="388"/>
        </pc:sldMkLst>
      </pc:sldChg>
      <pc:sldChg chg="modNotes">
        <pc:chgData name="鈴木　聡" userId="ec60f8b0-f1ba-4767-934c-ba8ad2440d8f" providerId="ADAL" clId="{D063642E-5215-4E1C-A53F-E782306E7F16}" dt="2026-04-03T03:48:54.384" v="27"/>
        <pc:sldMkLst>
          <pc:docMk/>
          <pc:sldMk cId="2224672440" sldId="390"/>
        </pc:sldMkLst>
      </pc:sldChg>
      <pc:sldChg chg="modNotes">
        <pc:chgData name="鈴木　聡" userId="ec60f8b0-f1ba-4767-934c-ba8ad2440d8f" providerId="ADAL" clId="{D063642E-5215-4E1C-A53F-E782306E7F16}" dt="2026-04-03T03:48:54.384" v="27"/>
        <pc:sldMkLst>
          <pc:docMk/>
          <pc:sldMk cId="2456692223" sldId="391"/>
        </pc:sldMkLst>
      </pc:sldChg>
      <pc:sldChg chg="modNotes">
        <pc:chgData name="鈴木　聡" userId="ec60f8b0-f1ba-4767-934c-ba8ad2440d8f" providerId="ADAL" clId="{D063642E-5215-4E1C-A53F-E782306E7F16}" dt="2026-04-03T03:48:54.384" v="27"/>
        <pc:sldMkLst>
          <pc:docMk/>
          <pc:sldMk cId="3005207078" sldId="392"/>
        </pc:sldMkLst>
      </pc:sldChg>
      <pc:sldChg chg="modNotes">
        <pc:chgData name="鈴木　聡" userId="ec60f8b0-f1ba-4767-934c-ba8ad2440d8f" providerId="ADAL" clId="{D063642E-5215-4E1C-A53F-E782306E7F16}" dt="2026-04-03T03:48:54.384" v="27"/>
        <pc:sldMkLst>
          <pc:docMk/>
          <pc:sldMk cId="1230976524" sldId="394"/>
        </pc:sldMkLst>
      </pc:sldChg>
      <pc:sldChg chg="modNotes">
        <pc:chgData name="鈴木　聡" userId="ec60f8b0-f1ba-4767-934c-ba8ad2440d8f" providerId="ADAL" clId="{D063642E-5215-4E1C-A53F-E782306E7F16}" dt="2026-04-03T03:48:54.384" v="27"/>
        <pc:sldMkLst>
          <pc:docMk/>
          <pc:sldMk cId="3087160827" sldId="395"/>
        </pc:sldMkLst>
      </pc:sldChg>
      <pc:sldChg chg="modNotes">
        <pc:chgData name="鈴木　聡" userId="ec60f8b0-f1ba-4767-934c-ba8ad2440d8f" providerId="ADAL" clId="{D063642E-5215-4E1C-A53F-E782306E7F16}" dt="2026-04-03T03:48:54.384" v="27"/>
        <pc:sldMkLst>
          <pc:docMk/>
          <pc:sldMk cId="941634268" sldId="396"/>
        </pc:sldMkLst>
      </pc:sldChg>
      <pc:sldChg chg="modNotes">
        <pc:chgData name="鈴木　聡" userId="ec60f8b0-f1ba-4767-934c-ba8ad2440d8f" providerId="ADAL" clId="{D063642E-5215-4E1C-A53F-E782306E7F16}" dt="2026-04-03T03:48:54.384" v="27"/>
        <pc:sldMkLst>
          <pc:docMk/>
          <pc:sldMk cId="2418656144" sldId="397"/>
        </pc:sldMkLst>
      </pc:sldChg>
      <pc:sldChg chg="modNotes">
        <pc:chgData name="鈴木　聡" userId="ec60f8b0-f1ba-4767-934c-ba8ad2440d8f" providerId="ADAL" clId="{D063642E-5215-4E1C-A53F-E782306E7F16}" dt="2026-04-03T03:48:54.384" v="27"/>
        <pc:sldMkLst>
          <pc:docMk/>
          <pc:sldMk cId="1518074807" sldId="398"/>
        </pc:sldMkLst>
      </pc:sldChg>
      <pc:sldChg chg="modNotes">
        <pc:chgData name="鈴木　聡" userId="ec60f8b0-f1ba-4767-934c-ba8ad2440d8f" providerId="ADAL" clId="{D063642E-5215-4E1C-A53F-E782306E7F16}" dt="2026-04-03T03:48:54.384" v="27"/>
        <pc:sldMkLst>
          <pc:docMk/>
          <pc:sldMk cId="1339977810" sldId="399"/>
        </pc:sldMkLst>
      </pc:sldChg>
      <pc:sldChg chg="modNotes">
        <pc:chgData name="鈴木　聡" userId="ec60f8b0-f1ba-4767-934c-ba8ad2440d8f" providerId="ADAL" clId="{D063642E-5215-4E1C-A53F-E782306E7F16}" dt="2026-04-03T03:48:54.384" v="27"/>
        <pc:sldMkLst>
          <pc:docMk/>
          <pc:sldMk cId="921146838" sldId="400"/>
        </pc:sldMkLst>
      </pc:sldChg>
      <pc:sldChg chg="modNotes">
        <pc:chgData name="鈴木　聡" userId="ec60f8b0-f1ba-4767-934c-ba8ad2440d8f" providerId="ADAL" clId="{D063642E-5215-4E1C-A53F-E782306E7F16}" dt="2026-04-03T03:48:54.384" v="27"/>
        <pc:sldMkLst>
          <pc:docMk/>
          <pc:sldMk cId="838025520" sldId="403"/>
        </pc:sldMkLst>
      </pc:sldChg>
      <pc:sldChg chg="modNotes">
        <pc:chgData name="鈴木　聡" userId="ec60f8b0-f1ba-4767-934c-ba8ad2440d8f" providerId="ADAL" clId="{D063642E-5215-4E1C-A53F-E782306E7F16}" dt="2026-04-03T03:48:54.384" v="27"/>
        <pc:sldMkLst>
          <pc:docMk/>
          <pc:sldMk cId="3853269282" sldId="404"/>
        </pc:sldMkLst>
      </pc:sldChg>
      <pc:sldChg chg="modNotes">
        <pc:chgData name="鈴木　聡" userId="ec60f8b0-f1ba-4767-934c-ba8ad2440d8f" providerId="ADAL" clId="{D063642E-5215-4E1C-A53F-E782306E7F16}" dt="2026-04-03T03:48:54.384" v="27"/>
        <pc:sldMkLst>
          <pc:docMk/>
          <pc:sldMk cId="2667871303" sldId="406"/>
        </pc:sldMkLst>
      </pc:sldChg>
      <pc:sldChg chg="modNotes">
        <pc:chgData name="鈴木　聡" userId="ec60f8b0-f1ba-4767-934c-ba8ad2440d8f" providerId="ADAL" clId="{D063642E-5215-4E1C-A53F-E782306E7F16}" dt="2026-04-03T03:48:54.384" v="27"/>
        <pc:sldMkLst>
          <pc:docMk/>
          <pc:sldMk cId="201957792" sldId="407"/>
        </pc:sldMkLst>
      </pc:sldChg>
      <pc:sldChg chg="modNotes">
        <pc:chgData name="鈴木　聡" userId="ec60f8b0-f1ba-4767-934c-ba8ad2440d8f" providerId="ADAL" clId="{D063642E-5215-4E1C-A53F-E782306E7F16}" dt="2026-04-03T03:48:54.384" v="27"/>
        <pc:sldMkLst>
          <pc:docMk/>
          <pc:sldMk cId="3889033779" sldId="409"/>
        </pc:sldMkLst>
      </pc:sldChg>
      <pc:sldChg chg="modNotes">
        <pc:chgData name="鈴木　聡" userId="ec60f8b0-f1ba-4767-934c-ba8ad2440d8f" providerId="ADAL" clId="{D063642E-5215-4E1C-A53F-E782306E7F16}" dt="2026-04-03T03:48:54.384" v="27"/>
        <pc:sldMkLst>
          <pc:docMk/>
          <pc:sldMk cId="167239987" sldId="410"/>
        </pc:sldMkLst>
      </pc:sldChg>
      <pc:sldChg chg="modNotes">
        <pc:chgData name="鈴木　聡" userId="ec60f8b0-f1ba-4767-934c-ba8ad2440d8f" providerId="ADAL" clId="{D063642E-5215-4E1C-A53F-E782306E7F16}" dt="2026-04-03T03:48:54.384" v="27"/>
        <pc:sldMkLst>
          <pc:docMk/>
          <pc:sldMk cId="3454494146" sldId="411"/>
        </pc:sldMkLst>
      </pc:sldChg>
      <pc:sldChg chg="modNotes">
        <pc:chgData name="鈴木　聡" userId="ec60f8b0-f1ba-4767-934c-ba8ad2440d8f" providerId="ADAL" clId="{D063642E-5215-4E1C-A53F-E782306E7F16}" dt="2026-04-03T03:48:54.384" v="27"/>
        <pc:sldMkLst>
          <pc:docMk/>
          <pc:sldMk cId="1133360734" sldId="412"/>
        </pc:sldMkLst>
      </pc:sldChg>
      <pc:sldChg chg="modNotes">
        <pc:chgData name="鈴木　聡" userId="ec60f8b0-f1ba-4767-934c-ba8ad2440d8f" providerId="ADAL" clId="{D063642E-5215-4E1C-A53F-E782306E7F16}" dt="2026-04-03T03:48:54.384" v="27"/>
        <pc:sldMkLst>
          <pc:docMk/>
          <pc:sldMk cId="106506047" sldId="415"/>
        </pc:sldMkLst>
      </pc:sldChg>
      <pc:sldChg chg="modNotes">
        <pc:chgData name="鈴木　聡" userId="ec60f8b0-f1ba-4767-934c-ba8ad2440d8f" providerId="ADAL" clId="{D063642E-5215-4E1C-A53F-E782306E7F16}" dt="2026-04-03T03:48:54.384" v="27"/>
        <pc:sldMkLst>
          <pc:docMk/>
          <pc:sldMk cId="943242747" sldId="416"/>
        </pc:sldMkLst>
      </pc:sldChg>
      <pc:sldChg chg="modNotes">
        <pc:chgData name="鈴木　聡" userId="ec60f8b0-f1ba-4767-934c-ba8ad2440d8f" providerId="ADAL" clId="{D063642E-5215-4E1C-A53F-E782306E7F16}" dt="2026-04-03T03:48:54.384" v="27"/>
        <pc:sldMkLst>
          <pc:docMk/>
          <pc:sldMk cId="1105164227" sldId="419"/>
        </pc:sldMkLst>
      </pc:sldChg>
      <pc:sldChg chg="modNotes">
        <pc:chgData name="鈴木　聡" userId="ec60f8b0-f1ba-4767-934c-ba8ad2440d8f" providerId="ADAL" clId="{D063642E-5215-4E1C-A53F-E782306E7F16}" dt="2026-04-03T03:48:54.384" v="27"/>
        <pc:sldMkLst>
          <pc:docMk/>
          <pc:sldMk cId="3435618505" sldId="420"/>
        </pc:sldMkLst>
      </pc:sldChg>
      <pc:sldChg chg="modNotes">
        <pc:chgData name="鈴木　聡" userId="ec60f8b0-f1ba-4767-934c-ba8ad2440d8f" providerId="ADAL" clId="{D063642E-5215-4E1C-A53F-E782306E7F16}" dt="2026-04-03T03:48:54.384" v="27"/>
        <pc:sldMkLst>
          <pc:docMk/>
          <pc:sldMk cId="3511874228" sldId="422"/>
        </pc:sldMkLst>
      </pc:sldChg>
      <pc:sldChg chg="modNotes">
        <pc:chgData name="鈴木　聡" userId="ec60f8b0-f1ba-4767-934c-ba8ad2440d8f" providerId="ADAL" clId="{D063642E-5215-4E1C-A53F-E782306E7F16}" dt="2026-04-03T03:48:54.384" v="27"/>
        <pc:sldMkLst>
          <pc:docMk/>
          <pc:sldMk cId="2472511523" sldId="423"/>
        </pc:sldMkLst>
      </pc:sldChg>
      <pc:sldChg chg="modNotes">
        <pc:chgData name="鈴木　聡" userId="ec60f8b0-f1ba-4767-934c-ba8ad2440d8f" providerId="ADAL" clId="{D063642E-5215-4E1C-A53F-E782306E7F16}" dt="2026-04-03T03:48:54.384" v="27"/>
        <pc:sldMkLst>
          <pc:docMk/>
          <pc:sldMk cId="3243113763" sldId="425"/>
        </pc:sldMkLst>
      </pc:sldChg>
      <pc:sldChg chg="modNotes">
        <pc:chgData name="鈴木　聡" userId="ec60f8b0-f1ba-4767-934c-ba8ad2440d8f" providerId="ADAL" clId="{D063642E-5215-4E1C-A53F-E782306E7F16}" dt="2026-04-03T03:48:54.384" v="27"/>
        <pc:sldMkLst>
          <pc:docMk/>
          <pc:sldMk cId="1922913557" sldId="426"/>
        </pc:sldMkLst>
      </pc:sldChg>
      <pc:sldChg chg="modNotes">
        <pc:chgData name="鈴木　聡" userId="ec60f8b0-f1ba-4767-934c-ba8ad2440d8f" providerId="ADAL" clId="{D063642E-5215-4E1C-A53F-E782306E7F16}" dt="2026-04-03T03:48:54.384" v="27"/>
        <pc:sldMkLst>
          <pc:docMk/>
          <pc:sldMk cId="176236105" sldId="428"/>
        </pc:sldMkLst>
      </pc:sldChg>
      <pc:sldChg chg="modNotes">
        <pc:chgData name="鈴木　聡" userId="ec60f8b0-f1ba-4767-934c-ba8ad2440d8f" providerId="ADAL" clId="{D063642E-5215-4E1C-A53F-E782306E7F16}" dt="2026-04-03T03:48:54.384" v="27"/>
        <pc:sldMkLst>
          <pc:docMk/>
          <pc:sldMk cId="404306194" sldId="429"/>
        </pc:sldMkLst>
      </pc:sldChg>
      <pc:sldChg chg="modNotes">
        <pc:chgData name="鈴木　聡" userId="ec60f8b0-f1ba-4767-934c-ba8ad2440d8f" providerId="ADAL" clId="{D063642E-5215-4E1C-A53F-E782306E7F16}" dt="2026-04-03T03:48:54.384" v="27"/>
        <pc:sldMkLst>
          <pc:docMk/>
          <pc:sldMk cId="3707970015" sldId="431"/>
        </pc:sldMkLst>
      </pc:sldChg>
      <pc:sldChg chg="modNotes">
        <pc:chgData name="鈴木　聡" userId="ec60f8b0-f1ba-4767-934c-ba8ad2440d8f" providerId="ADAL" clId="{D063642E-5215-4E1C-A53F-E782306E7F16}" dt="2026-04-03T03:48:54.384" v="27"/>
        <pc:sldMkLst>
          <pc:docMk/>
          <pc:sldMk cId="3638795967" sldId="432"/>
        </pc:sldMkLst>
      </pc:sldChg>
      <pc:sldChg chg="modNotes">
        <pc:chgData name="鈴木　聡" userId="ec60f8b0-f1ba-4767-934c-ba8ad2440d8f" providerId="ADAL" clId="{D063642E-5215-4E1C-A53F-E782306E7F16}" dt="2026-04-03T03:48:54.384" v="27"/>
        <pc:sldMkLst>
          <pc:docMk/>
          <pc:sldMk cId="4261237119" sldId="434"/>
        </pc:sldMkLst>
      </pc:sldChg>
      <pc:sldChg chg="modNotes">
        <pc:chgData name="鈴木　聡" userId="ec60f8b0-f1ba-4767-934c-ba8ad2440d8f" providerId="ADAL" clId="{D063642E-5215-4E1C-A53F-E782306E7F16}" dt="2026-04-03T03:48:54.384" v="27"/>
        <pc:sldMkLst>
          <pc:docMk/>
          <pc:sldMk cId="1834204221" sldId="436"/>
        </pc:sldMkLst>
      </pc:sldChg>
      <pc:sldChg chg="modNotes">
        <pc:chgData name="鈴木　聡" userId="ec60f8b0-f1ba-4767-934c-ba8ad2440d8f" providerId="ADAL" clId="{D063642E-5215-4E1C-A53F-E782306E7F16}" dt="2026-04-03T03:48:54.384" v="27"/>
        <pc:sldMkLst>
          <pc:docMk/>
          <pc:sldMk cId="1356067796" sldId="437"/>
        </pc:sldMkLst>
      </pc:sldChg>
      <pc:sldChg chg="modNotes">
        <pc:chgData name="鈴木　聡" userId="ec60f8b0-f1ba-4767-934c-ba8ad2440d8f" providerId="ADAL" clId="{D063642E-5215-4E1C-A53F-E782306E7F16}" dt="2026-04-03T03:48:54.384" v="27"/>
        <pc:sldMkLst>
          <pc:docMk/>
          <pc:sldMk cId="2509531162" sldId="438"/>
        </pc:sldMkLst>
      </pc:sldChg>
      <pc:sldChg chg="modNotes">
        <pc:chgData name="鈴木　聡" userId="ec60f8b0-f1ba-4767-934c-ba8ad2440d8f" providerId="ADAL" clId="{D063642E-5215-4E1C-A53F-E782306E7F16}" dt="2026-04-03T03:48:54.384" v="27"/>
        <pc:sldMkLst>
          <pc:docMk/>
          <pc:sldMk cId="1439438566" sldId="439"/>
        </pc:sldMkLst>
      </pc:sldChg>
      <pc:sldChg chg="modNotes">
        <pc:chgData name="鈴木　聡" userId="ec60f8b0-f1ba-4767-934c-ba8ad2440d8f" providerId="ADAL" clId="{D063642E-5215-4E1C-A53F-E782306E7F16}" dt="2026-04-03T03:48:54.384" v="27"/>
        <pc:sldMkLst>
          <pc:docMk/>
          <pc:sldMk cId="3275974061" sldId="441"/>
        </pc:sldMkLst>
      </pc:sldChg>
      <pc:sldChg chg="modNotes">
        <pc:chgData name="鈴木　聡" userId="ec60f8b0-f1ba-4767-934c-ba8ad2440d8f" providerId="ADAL" clId="{D063642E-5215-4E1C-A53F-E782306E7F16}" dt="2026-04-03T03:48:54.384" v="27"/>
        <pc:sldMkLst>
          <pc:docMk/>
          <pc:sldMk cId="2587021114" sldId="443"/>
        </pc:sldMkLst>
      </pc:sldChg>
      <pc:sldChg chg="modNotes">
        <pc:chgData name="鈴木　聡" userId="ec60f8b0-f1ba-4767-934c-ba8ad2440d8f" providerId="ADAL" clId="{D063642E-5215-4E1C-A53F-E782306E7F16}" dt="2026-04-03T03:48:54.384" v="27"/>
        <pc:sldMkLst>
          <pc:docMk/>
          <pc:sldMk cId="4042568234" sldId="444"/>
        </pc:sldMkLst>
      </pc:sldChg>
      <pc:sldChg chg="modNotes">
        <pc:chgData name="鈴木　聡" userId="ec60f8b0-f1ba-4767-934c-ba8ad2440d8f" providerId="ADAL" clId="{D063642E-5215-4E1C-A53F-E782306E7F16}" dt="2026-04-03T03:48:54.384" v="27"/>
        <pc:sldMkLst>
          <pc:docMk/>
          <pc:sldMk cId="1823548641" sldId="445"/>
        </pc:sldMkLst>
      </pc:sldChg>
      <pc:sldChg chg="modNotes">
        <pc:chgData name="鈴木　聡" userId="ec60f8b0-f1ba-4767-934c-ba8ad2440d8f" providerId="ADAL" clId="{D063642E-5215-4E1C-A53F-E782306E7F16}" dt="2026-04-03T03:48:54.384" v="27"/>
        <pc:sldMkLst>
          <pc:docMk/>
          <pc:sldMk cId="1046108885" sldId="447"/>
        </pc:sldMkLst>
      </pc:sldChg>
      <pc:sldChg chg="modNotes">
        <pc:chgData name="鈴木　聡" userId="ec60f8b0-f1ba-4767-934c-ba8ad2440d8f" providerId="ADAL" clId="{D063642E-5215-4E1C-A53F-E782306E7F16}" dt="2026-04-03T03:48:54.384" v="27"/>
        <pc:sldMkLst>
          <pc:docMk/>
          <pc:sldMk cId="1315174524" sldId="448"/>
        </pc:sldMkLst>
      </pc:sldChg>
      <pc:sldChg chg="modNotes">
        <pc:chgData name="鈴木　聡" userId="ec60f8b0-f1ba-4767-934c-ba8ad2440d8f" providerId="ADAL" clId="{D063642E-5215-4E1C-A53F-E782306E7F16}" dt="2026-04-03T03:48:54.384" v="27"/>
        <pc:sldMkLst>
          <pc:docMk/>
          <pc:sldMk cId="1698547211" sldId="449"/>
        </pc:sldMkLst>
      </pc:sldChg>
      <pc:sldChg chg="modNotes">
        <pc:chgData name="鈴木　聡" userId="ec60f8b0-f1ba-4767-934c-ba8ad2440d8f" providerId="ADAL" clId="{D063642E-5215-4E1C-A53F-E782306E7F16}" dt="2026-04-03T03:48:54.384" v="27"/>
        <pc:sldMkLst>
          <pc:docMk/>
          <pc:sldMk cId="3027621249" sldId="451"/>
        </pc:sldMkLst>
      </pc:sldChg>
      <pc:sldChg chg="modNotes">
        <pc:chgData name="鈴木　聡" userId="ec60f8b0-f1ba-4767-934c-ba8ad2440d8f" providerId="ADAL" clId="{D063642E-5215-4E1C-A53F-E782306E7F16}" dt="2026-04-03T03:48:54.384" v="27"/>
        <pc:sldMkLst>
          <pc:docMk/>
          <pc:sldMk cId="1949202858" sldId="452"/>
        </pc:sldMkLst>
      </pc:sldChg>
      <pc:sldChg chg="modNotes">
        <pc:chgData name="鈴木　聡" userId="ec60f8b0-f1ba-4767-934c-ba8ad2440d8f" providerId="ADAL" clId="{D063642E-5215-4E1C-A53F-E782306E7F16}" dt="2026-04-03T03:48:54.384" v="27"/>
        <pc:sldMkLst>
          <pc:docMk/>
          <pc:sldMk cId="3481818947" sldId="453"/>
        </pc:sldMkLst>
      </pc:sldChg>
      <pc:sldChg chg="delSp modSp mod">
        <pc:chgData name="鈴木　聡" userId="ec60f8b0-f1ba-4767-934c-ba8ad2440d8f" providerId="ADAL" clId="{D063642E-5215-4E1C-A53F-E782306E7F16}" dt="2026-04-03T10:06:50.621" v="2439" actId="207"/>
        <pc:sldMkLst>
          <pc:docMk/>
          <pc:sldMk cId="3411086570" sldId="454"/>
        </pc:sldMkLst>
      </pc:sldChg>
      <pc:sldChg chg="modSp mod">
        <pc:chgData name="鈴木　聡" userId="ec60f8b0-f1ba-4767-934c-ba8ad2440d8f" providerId="ADAL" clId="{D063642E-5215-4E1C-A53F-E782306E7F16}" dt="2026-04-03T10:17:34.571" v="2705"/>
        <pc:sldMkLst>
          <pc:docMk/>
          <pc:sldMk cId="1571462000" sldId="459"/>
        </pc:sldMkLst>
      </pc:sldChg>
      <pc:sldChg chg="modSp mod">
        <pc:chgData name="鈴木　聡" userId="ec60f8b0-f1ba-4767-934c-ba8ad2440d8f" providerId="ADAL" clId="{D063642E-5215-4E1C-A53F-E782306E7F16}" dt="2026-04-20T02:22:48.531" v="2849"/>
        <pc:sldMkLst>
          <pc:docMk/>
          <pc:sldMk cId="1146984718" sldId="478"/>
        </pc:sldMkLst>
      </pc:sldChg>
      <pc:sldChg chg="modSp mod">
        <pc:chgData name="鈴木　聡" userId="ec60f8b0-f1ba-4767-934c-ba8ad2440d8f" providerId="ADAL" clId="{D063642E-5215-4E1C-A53F-E782306E7F16}" dt="2026-04-20T02:42:43.499" v="2859" actId="20577"/>
        <pc:sldMkLst>
          <pc:docMk/>
          <pc:sldMk cId="1146946935" sldId="4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6"/>
            <a:ext cx="3077738" cy="513428"/>
          </a:xfrm>
          <a:prstGeom prst="rect">
            <a:avLst/>
          </a:prstGeom>
        </p:spPr>
        <p:txBody>
          <a:bodyPr vert="horz" lIns="98953" tIns="49478" rIns="98953" bIns="49478" rtlCol="0"/>
          <a:lstStyle>
            <a:lvl1pPr algn="l">
              <a:defRPr sz="1100"/>
            </a:lvl1pPr>
          </a:lstStyle>
          <a:p>
            <a:endParaRPr kumimoji="1" lang="ja-JP" altLang="en-US"/>
          </a:p>
        </p:txBody>
      </p:sp>
      <p:sp>
        <p:nvSpPr>
          <p:cNvPr id="3" name="日付プレースホルダー 2"/>
          <p:cNvSpPr>
            <a:spLocks noGrp="1"/>
          </p:cNvSpPr>
          <p:nvPr>
            <p:ph type="dt" idx="1"/>
          </p:nvPr>
        </p:nvSpPr>
        <p:spPr>
          <a:xfrm>
            <a:off x="4023092" y="6"/>
            <a:ext cx="3077738" cy="513428"/>
          </a:xfrm>
          <a:prstGeom prst="rect">
            <a:avLst/>
          </a:prstGeom>
        </p:spPr>
        <p:txBody>
          <a:bodyPr vert="horz" lIns="98953" tIns="49478" rIns="98953" bIns="49478" rtlCol="0"/>
          <a:lstStyle>
            <a:lvl1pPr algn="r">
              <a:defRPr sz="1100"/>
            </a:lvl1pPr>
          </a:lstStyle>
          <a:p>
            <a:fld id="{DF693855-3427-4EB0-B907-689CAFE10B2C}" type="datetimeFigureOut">
              <a:rPr kumimoji="1" lang="ja-JP" altLang="en-US" smtClean="0"/>
              <a:t>2026/7/31</a:t>
            </a:fld>
            <a:endParaRPr kumimoji="1" lang="ja-JP" altLang="en-US"/>
          </a:p>
        </p:txBody>
      </p:sp>
      <p:sp>
        <p:nvSpPr>
          <p:cNvPr id="4" name="スライド イメージ プレースホルダー 3"/>
          <p:cNvSpPr>
            <a:spLocks noGrp="1" noRot="1" noChangeAspect="1"/>
          </p:cNvSpPr>
          <p:nvPr>
            <p:ph type="sldImg" idx="2"/>
          </p:nvPr>
        </p:nvSpPr>
        <p:spPr>
          <a:xfrm>
            <a:off x="1055688" y="1277938"/>
            <a:ext cx="4991100" cy="3455987"/>
          </a:xfrm>
          <a:prstGeom prst="rect">
            <a:avLst/>
          </a:prstGeom>
          <a:noFill/>
          <a:ln w="12700">
            <a:solidFill>
              <a:prstClr val="black"/>
            </a:solidFill>
          </a:ln>
        </p:spPr>
        <p:txBody>
          <a:bodyPr vert="horz" lIns="98953" tIns="49478" rIns="98953" bIns="49478" rtlCol="0" anchor="ctr"/>
          <a:lstStyle/>
          <a:p>
            <a:endParaRPr lang="ja-JP" altLang="en-US"/>
          </a:p>
        </p:txBody>
      </p:sp>
      <p:sp>
        <p:nvSpPr>
          <p:cNvPr id="5" name="ノート プレースホルダー 4"/>
          <p:cNvSpPr>
            <a:spLocks noGrp="1"/>
          </p:cNvSpPr>
          <p:nvPr>
            <p:ph type="body" sz="quarter" idx="3"/>
          </p:nvPr>
        </p:nvSpPr>
        <p:spPr>
          <a:xfrm>
            <a:off x="710249" y="4924650"/>
            <a:ext cx="5681980" cy="4029254"/>
          </a:xfrm>
          <a:prstGeom prst="rect">
            <a:avLst/>
          </a:prstGeom>
        </p:spPr>
        <p:txBody>
          <a:bodyPr vert="horz" lIns="98953" tIns="49478" rIns="98953" bIns="4947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719605"/>
            <a:ext cx="3077738" cy="513427"/>
          </a:xfrm>
          <a:prstGeom prst="rect">
            <a:avLst/>
          </a:prstGeom>
        </p:spPr>
        <p:txBody>
          <a:bodyPr vert="horz" lIns="98953" tIns="49478" rIns="98953" bIns="49478"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4023092" y="9719605"/>
            <a:ext cx="3077738" cy="513427"/>
          </a:xfrm>
          <a:prstGeom prst="rect">
            <a:avLst/>
          </a:prstGeom>
        </p:spPr>
        <p:txBody>
          <a:bodyPr vert="horz" lIns="98953" tIns="49478" rIns="98953" bIns="49478" rtlCol="0" anchor="b"/>
          <a:lstStyle>
            <a:lvl1pPr algn="r">
              <a:defRPr sz="1100"/>
            </a:lvl1pPr>
          </a:lstStyle>
          <a:p>
            <a:fld id="{89F7CDDC-7A83-4F02-8DC3-B987AB78C860}" type="slidenum">
              <a:rPr kumimoji="1" lang="ja-JP" altLang="en-US" smtClean="0"/>
              <a:t>‹#›</a:t>
            </a:fld>
            <a:endParaRPr kumimoji="1" lang="ja-JP" altLang="en-US"/>
          </a:p>
        </p:txBody>
      </p:sp>
    </p:spTree>
    <p:extLst>
      <p:ext uri="{BB962C8B-B14F-4D97-AF65-F5344CB8AC3E}">
        <p14:creationId xmlns:p14="http://schemas.microsoft.com/office/powerpoint/2010/main" val="1636727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fontAlgn="t"/>
            <a:r>
              <a:rPr lang="ja-JP" altLang="en-US" dirty="0"/>
              <a:t>ただ今より、「栃木県建設産業における担い手の確保・育成に係る基本計画策定検討委員会」を開催いたします。</a:t>
            </a:r>
          </a:p>
          <a:p>
            <a:pPr fontAlgn="t"/>
            <a:r>
              <a:rPr lang="ja-JP" altLang="en-US" dirty="0"/>
              <a:t>委員の皆様におかれましては、御多忙のところ御出席いただき、誠にありがとうございます。</a:t>
            </a:r>
          </a:p>
          <a:p>
            <a:pPr fontAlgn="t"/>
            <a:r>
              <a:rPr lang="ja-JP" altLang="en-US" dirty="0"/>
              <a:t>本日は、建設産業担い手確保・育成の基本方針（案）及びインフラトレーニングセンター整備基本計画（案）について御説明し、委員の皆様から御意見をいただきたいと考えております。</a:t>
            </a:r>
          </a:p>
          <a:p>
            <a:pPr fontAlgn="t"/>
            <a:r>
              <a:rPr lang="ja-JP" altLang="en-US" dirty="0"/>
              <a:t>それでは、次第に沿って進めてまいります。</a:t>
            </a:r>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1</a:t>
            </a:fld>
            <a:endParaRPr kumimoji="1" lang="ja-JP" altLang="en-US"/>
          </a:p>
        </p:txBody>
      </p:sp>
    </p:spTree>
    <p:extLst>
      <p:ext uri="{BB962C8B-B14F-4D97-AF65-F5344CB8AC3E}">
        <p14:creationId xmlns:p14="http://schemas.microsoft.com/office/powerpoint/2010/main" val="3798627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fontAlgn="t"/>
            <a:r>
              <a:rPr lang="ja-JP" altLang="en-US" dirty="0"/>
              <a:t>○こうした課題を踏まえ、本県の基本方針を三つの柱として整理しました。</a:t>
            </a:r>
          </a:p>
          <a:p>
            <a:pPr fontAlgn="t"/>
            <a:r>
              <a:rPr lang="ja-JP" altLang="en-US" dirty="0"/>
              <a:t>○一つ目は「担い手の確保」、二つ目は「担い手の育成」、三つ目は「建設業の魅力発信」です。</a:t>
            </a:r>
          </a:p>
          <a:p>
            <a:pPr fontAlgn="t"/>
            <a:r>
              <a:rPr lang="ja-JP" altLang="en-US" dirty="0"/>
              <a:t>○「若者や女性をはじめとした多様な人材の確保」、「技術・技能の継承や新技術への対応」、さらには「建設業の魅力発信」を通じて、将来の担い手確保につなげていきます。</a:t>
            </a:r>
          </a:p>
          <a:p>
            <a:pPr fontAlgn="t"/>
            <a:r>
              <a:rPr lang="ja-JP" altLang="en-US" dirty="0"/>
              <a:t>○また、これらの取組を効果的かつ継続的に推進するため、産学官が連携しながら施策を推進していくこととしております。</a:t>
            </a:r>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13</a:t>
            </a:fld>
            <a:endParaRPr kumimoji="1" lang="ja-JP" altLang="en-US"/>
          </a:p>
        </p:txBody>
      </p:sp>
    </p:spTree>
    <p:extLst>
      <p:ext uri="{BB962C8B-B14F-4D97-AF65-F5344CB8AC3E}">
        <p14:creationId xmlns:p14="http://schemas.microsoft.com/office/powerpoint/2010/main" val="881196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fontAlgn="t"/>
            <a:r>
              <a:rPr lang="ja-JP" altLang="en-US" dirty="0"/>
              <a:t>○</a:t>
            </a:r>
            <a:r>
              <a:rPr kumimoji="1" lang="ja-JP" altLang="en-US" sz="1200" b="0" i="0" kern="1200" dirty="0">
                <a:solidFill>
                  <a:schemeClr val="tx1"/>
                </a:solidFill>
                <a:effectLst/>
                <a:latin typeface="+mn-lt"/>
                <a:ea typeface="+mn-ea"/>
                <a:cs typeface="+mn-cs"/>
              </a:rPr>
              <a:t>次に、施策体系及び取組方針についてです。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基本方針で掲げた「担い手の確保」、「担い手の育成」及び「建設業の魅力発信」の３つの柱に基づき、それぞれの取組の方向性と主な施策を整理しております。</a:t>
            </a:r>
          </a:p>
          <a:p>
            <a:pPr fontAlgn="t"/>
            <a:r>
              <a:rPr lang="ja-JP" altLang="en-US" dirty="0"/>
              <a:t>○</a:t>
            </a:r>
            <a:r>
              <a:rPr kumimoji="1" lang="ja-JP" altLang="en-US" sz="1200" b="0" i="0" kern="1200" dirty="0">
                <a:solidFill>
                  <a:schemeClr val="tx1"/>
                </a:solidFill>
                <a:effectLst/>
                <a:latin typeface="+mn-lt"/>
                <a:ea typeface="+mn-ea"/>
                <a:cs typeface="+mn-cs"/>
              </a:rPr>
              <a:t>「担い手の確保」では、働き方改革や生産性向上による労働環境の整備に加え、若者や女性など多様な人材の入職促進や活躍支援に取り組みます。</a:t>
            </a:r>
          </a:p>
          <a:p>
            <a:pPr fontAlgn="t"/>
            <a:r>
              <a:rPr lang="ja-JP" altLang="en-US" dirty="0"/>
              <a:t>○</a:t>
            </a:r>
            <a:r>
              <a:rPr kumimoji="1" lang="ja-JP" altLang="en-US" sz="1200" b="0" i="0" kern="1200" dirty="0">
                <a:solidFill>
                  <a:schemeClr val="tx1"/>
                </a:solidFill>
                <a:effectLst/>
                <a:latin typeface="+mn-lt"/>
                <a:ea typeface="+mn-ea"/>
                <a:cs typeface="+mn-cs"/>
              </a:rPr>
              <a:t>「担い手の育成」では、技術者・技能者の基礎的な知識・技術の習得支援やスキルアップに加え、</a:t>
            </a:r>
            <a:r>
              <a:rPr kumimoji="1" lang="en-US" altLang="ja-JP" sz="1200" b="0" i="0" kern="1200" dirty="0">
                <a:solidFill>
                  <a:schemeClr val="tx1"/>
                </a:solidFill>
                <a:effectLst/>
                <a:latin typeface="+mn-lt"/>
                <a:ea typeface="+mn-ea"/>
                <a:cs typeface="+mn-cs"/>
              </a:rPr>
              <a:t>ICT</a:t>
            </a:r>
            <a:r>
              <a:rPr kumimoji="1" lang="ja-JP" altLang="en-US" sz="1200" b="0" i="0" kern="1200" dirty="0">
                <a:solidFill>
                  <a:schemeClr val="tx1"/>
                </a:solidFill>
                <a:effectLst/>
                <a:latin typeface="+mn-lt"/>
                <a:ea typeface="+mn-ea"/>
                <a:cs typeface="+mn-cs"/>
              </a:rPr>
              <a:t>施工や</a:t>
            </a:r>
            <a:r>
              <a:rPr kumimoji="1" lang="en-US" altLang="ja-JP" sz="1200" b="0" i="0" kern="1200" dirty="0">
                <a:solidFill>
                  <a:schemeClr val="tx1"/>
                </a:solidFill>
                <a:effectLst/>
                <a:latin typeface="+mn-lt"/>
                <a:ea typeface="+mn-ea"/>
                <a:cs typeface="+mn-cs"/>
              </a:rPr>
              <a:t>DX</a:t>
            </a:r>
            <a:r>
              <a:rPr kumimoji="1" lang="ja-JP" altLang="en-US" sz="1200" b="0" i="0" kern="1200" dirty="0">
                <a:solidFill>
                  <a:schemeClr val="tx1"/>
                </a:solidFill>
                <a:effectLst/>
                <a:latin typeface="+mn-lt"/>
                <a:ea typeface="+mn-ea"/>
                <a:cs typeface="+mn-cs"/>
              </a:rPr>
              <a:t>などの新技術に対応できる人材の育成、資格取得支援や継続的な能力向上支援などのキャリア形成支援に取り組みます。</a:t>
            </a:r>
          </a:p>
          <a:p>
            <a:pPr fontAlgn="t"/>
            <a:r>
              <a:rPr lang="ja-JP" altLang="en-US" dirty="0"/>
              <a:t>○</a:t>
            </a:r>
            <a:r>
              <a:rPr kumimoji="1" lang="ja-JP" altLang="en-US" sz="1200" b="0" i="0" kern="1200" dirty="0">
                <a:solidFill>
                  <a:schemeClr val="tx1"/>
                </a:solidFill>
                <a:effectLst/>
                <a:latin typeface="+mn-lt"/>
                <a:ea typeface="+mn-ea"/>
                <a:cs typeface="+mn-cs"/>
              </a:rPr>
              <a:t>また、「建設業の魅力発信」では、建設業が担う社会的役割や魅力について広く情報発信を行うとともに、将来の担い手となる子どもや若年層の理解促進に取り組みます。</a:t>
            </a:r>
          </a:p>
          <a:p>
            <a:pPr fontAlgn="t"/>
            <a:r>
              <a:rPr lang="ja-JP" altLang="en-US" dirty="0"/>
              <a:t>○</a:t>
            </a:r>
            <a:r>
              <a:rPr kumimoji="1" lang="ja-JP" altLang="en-US" sz="1200" b="0" i="0" kern="1200" dirty="0">
                <a:solidFill>
                  <a:schemeClr val="tx1"/>
                </a:solidFill>
                <a:effectLst/>
                <a:latin typeface="+mn-lt"/>
                <a:ea typeface="+mn-ea"/>
                <a:cs typeface="+mn-cs"/>
              </a:rPr>
              <a:t>取組方針としては、これらの施策については、それぞれを個別に実施するのではなく、「担い手の確保」、「担い手の育成」及び「建設業の魅力発信」を総合的かつ計画的に推進していくことが重要と考えてお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さらに、行政、教育機関及び建設業界が連携し、それぞれの役割を果たしながら取組を一体的に展開することで、将来にわたり地域の創り手・守り手として活躍できる建設人材の確保・育成を図ってまいります。</a:t>
            </a:r>
          </a:p>
          <a:p>
            <a:pPr marL="0" marR="0" lvl="0" indent="0" algn="l" defTabSz="914400" rtl="0" eaLnBrk="1" fontAlgn="t"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○そして、これらの取組を通じて、持続可能な建設産業の発展と安全・安心な県土づくりの実現を目指してまいります。</a:t>
            </a:r>
          </a:p>
          <a:p>
            <a:pPr marL="0" marR="0" lvl="0" indent="0" algn="l" defTabSz="914400" rtl="0" eaLnBrk="1" fontAlgn="t"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○以上が、「栃木県建設産業担い手確保・育成方針（案）」の概要となります。</a:t>
            </a:r>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14</a:t>
            </a:fld>
            <a:endParaRPr kumimoji="1" lang="ja-JP" altLang="en-US"/>
          </a:p>
        </p:txBody>
      </p:sp>
    </p:spTree>
    <p:extLst>
      <p:ext uri="{BB962C8B-B14F-4D97-AF65-F5344CB8AC3E}">
        <p14:creationId xmlns:p14="http://schemas.microsoft.com/office/powerpoint/2010/main" val="3547164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53D3B-42EF-5587-29DF-397534A0A29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B75C39E-9669-17AB-21FF-979E8F3204D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6F76FA2-8C79-4D35-E9FE-F8FCB88F41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○つづきまして、インフラトレーニングセンター基本計画（案）の説明をさせていただきます。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○先に説明したとおり、</a:t>
            </a:r>
            <a:r>
              <a:rPr lang="en-US" altLang="ja-JP" dirty="0"/>
              <a:t>Ⅱ</a:t>
            </a:r>
            <a:r>
              <a:rPr lang="ja-JP" altLang="en-US" dirty="0"/>
              <a:t>の「インフラトレーニングセンター基本計画」につきましては、第２回目以降の委員会の意見も踏まえながら作成していく内容ですので、計画の骨格と方向性のみご説明させていただきます。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
        <p:nvSpPr>
          <p:cNvPr id="4" name="スライド番号プレースホルダー 3">
            <a:extLst>
              <a:ext uri="{FF2B5EF4-FFF2-40B4-BE49-F238E27FC236}">
                <a16:creationId xmlns:a16="http://schemas.microsoft.com/office/drawing/2014/main" id="{6424DF6A-0EFB-06CD-1010-68E7B254D22F}"/>
              </a:ext>
            </a:extLst>
          </p:cNvPr>
          <p:cNvSpPr>
            <a:spLocks noGrp="1"/>
          </p:cNvSpPr>
          <p:nvPr>
            <p:ph type="sldNum" sz="quarter" idx="5"/>
          </p:nvPr>
        </p:nvSpPr>
        <p:spPr/>
        <p:txBody>
          <a:bodyPr/>
          <a:lstStyle/>
          <a:p>
            <a:fld id="{89F7CDDC-7A83-4F02-8DC3-B987AB78C860}" type="slidenum">
              <a:rPr kumimoji="1" lang="ja-JP" altLang="en-US" smtClean="0"/>
              <a:t>15</a:t>
            </a:fld>
            <a:endParaRPr kumimoji="1" lang="ja-JP" altLang="en-US"/>
          </a:p>
        </p:txBody>
      </p:sp>
    </p:spTree>
    <p:extLst>
      <p:ext uri="{BB962C8B-B14F-4D97-AF65-F5344CB8AC3E}">
        <p14:creationId xmlns:p14="http://schemas.microsoft.com/office/powerpoint/2010/main" val="172996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○基本方針と基本計画の関係でございます。</a:t>
            </a:r>
            <a:endParaRPr lang="en-US" altLang="ja-JP" dirty="0"/>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先ほど御説明した基本方針では、「担い手の確保」、「担い手の育成」及び「建設業の魅力発信」を３つの柱として位置付けました。</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一方で、これらの施策を継続的かつ効果的に推進するためには、その取組を支える拠点が必要となります。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そこで、本県では、これら３つの柱を一体的に推進する中核拠点として、「インフラトレーニングセンター」の整備を検討しております。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基本方針が担い手確保・育成に向けた取組の方向性を示すものであるのに対し、基本計画は、その取組を実現するための拠点整備や運営の考え方を整理するものです。</a:t>
            </a:r>
            <a:endParaRPr kumimoji="1" lang="en-US" altLang="ja-JP"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以降では、インフラトレーニングセンターの位置付けや基本的な考え方について御説明いたします。</a:t>
            </a:r>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16</a:t>
            </a:fld>
            <a:endParaRPr kumimoji="1" lang="ja-JP" altLang="en-US"/>
          </a:p>
        </p:txBody>
      </p:sp>
    </p:spTree>
    <p:extLst>
      <p:ext uri="{BB962C8B-B14F-4D97-AF65-F5344CB8AC3E}">
        <p14:creationId xmlns:p14="http://schemas.microsoft.com/office/powerpoint/2010/main" val="3711087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次に、インフラトレーニングセンターの位置付けについて御説明いたします。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建設産業では、担い手不足や技術継承、新技術への対応など、様々な課題への対応が求められています。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このため、本センターは、「人材確保」「人材育成」「建設業の魅力発信」及び「定着支援」を一体的に推進する中核拠点として整備することを考えております。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また、単に研修を実施するだけの施設ではなく、建設業への入口となる人材確保から、人材育成、さらには就業後の定着やキャリア形成までを切れ目なく支援する施設として位置付けています。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具体的には、高校生や大学生、未経験者などに対する魅力発信や就業支援を行うとともに、技術者や技能労働者の育成、新技術に対応できる人材の育成などに取り組むことを想定しています。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さらに、産学官が連携しながら、未経験者や若手技術者の育成を進め、将来にわたり地域の創り手・守り手として活躍できる建設人材を継続的に輩出する人材供給拠点を目指します。</a:t>
            </a:r>
            <a:endParaRPr kumimoji="1" lang="en-US" altLang="ja-JP"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○なお、本図は現時点でのイメージであり、具体的な施設機能や運営方法、研修内容などについては、今後の検討委員会において御意見をいただきながら整理してまいります。</a:t>
            </a:r>
          </a:p>
          <a:p>
            <a:pPr fontAlgn="t"/>
            <a:endParaRPr lang="ja-JP" altLang="en-US" dirty="0"/>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17</a:t>
            </a:fld>
            <a:endParaRPr kumimoji="1" lang="ja-JP" altLang="en-US"/>
          </a:p>
        </p:txBody>
      </p:sp>
    </p:spTree>
    <p:extLst>
      <p:ext uri="{BB962C8B-B14F-4D97-AF65-F5344CB8AC3E}">
        <p14:creationId xmlns:p14="http://schemas.microsoft.com/office/powerpoint/2010/main" val="1950254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次に、インフラトレーニングセンター整備に当たっての基本的な考え方について御説明いたします。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まず、センターについては、できるだけ早期の運営開始を目指しながら、建設業を取り巻く環境の変化や社会ニーズに対応できるよう、段階的に機能の充実を図っていくことを基本としております。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また、研修については、認定職業訓練を核としながら、現場で必要となる知識や技術を習得できる実践的な内容とすることを想定しております。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あわせて、既存の訓練施設等と連携を図りながら、それぞれの強みを活かした運営を実施していきたいと考えております。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さらに、</a:t>
            </a:r>
            <a:r>
              <a:rPr kumimoji="1" lang="en-US" altLang="ja-JP" sz="1200" b="0" i="0" kern="1200" dirty="0">
                <a:solidFill>
                  <a:schemeClr val="tx1"/>
                </a:solidFill>
                <a:effectLst/>
                <a:latin typeface="+mn-lt"/>
                <a:ea typeface="+mn-ea"/>
                <a:cs typeface="+mn-cs"/>
              </a:rPr>
              <a:t>ICT</a:t>
            </a:r>
            <a:r>
              <a:rPr kumimoji="1" lang="ja-JP" altLang="en-US" sz="1200" b="0" i="0" kern="1200" dirty="0">
                <a:solidFill>
                  <a:schemeClr val="tx1"/>
                </a:solidFill>
                <a:effectLst/>
                <a:latin typeface="+mn-lt"/>
                <a:ea typeface="+mn-ea"/>
                <a:cs typeface="+mn-cs"/>
              </a:rPr>
              <a:t>施工や</a:t>
            </a:r>
            <a:r>
              <a:rPr kumimoji="1" lang="en-US" altLang="ja-JP" sz="1200" b="0" i="0" kern="1200" dirty="0">
                <a:solidFill>
                  <a:schemeClr val="tx1"/>
                </a:solidFill>
                <a:effectLst/>
                <a:latin typeface="+mn-lt"/>
                <a:ea typeface="+mn-ea"/>
                <a:cs typeface="+mn-cs"/>
              </a:rPr>
              <a:t>DX</a:t>
            </a:r>
            <a:r>
              <a:rPr kumimoji="1" lang="ja-JP" altLang="en-US" sz="1200" b="0" i="0" kern="1200" dirty="0">
                <a:solidFill>
                  <a:schemeClr val="tx1"/>
                </a:solidFill>
                <a:effectLst/>
                <a:latin typeface="+mn-lt"/>
                <a:ea typeface="+mn-ea"/>
                <a:cs typeface="+mn-cs"/>
              </a:rPr>
              <a:t>などの技術革新が進展していることから、建設業界のニーズや社会環境の変化に柔軟に対応できる仕組みとしていくことも重要であると考えております。</a:t>
            </a:r>
          </a:p>
          <a:p>
            <a:pPr fontAlgn="t"/>
            <a:endParaRPr lang="en-US" altLang="ja-JP" dirty="0"/>
          </a:p>
          <a:p>
            <a:pPr fontAlgn="t"/>
            <a:r>
              <a:rPr lang="ja-JP" altLang="en-US" dirty="0"/>
              <a:t>○</a:t>
            </a:r>
            <a:r>
              <a:rPr kumimoji="1" lang="ja-JP" altLang="en-US" sz="1200" b="0" i="0" kern="1200" dirty="0">
                <a:solidFill>
                  <a:schemeClr val="tx1"/>
                </a:solidFill>
                <a:effectLst/>
                <a:latin typeface="+mn-lt"/>
                <a:ea typeface="+mn-ea"/>
                <a:cs typeface="+mn-cs"/>
              </a:rPr>
              <a:t>さらに、制度連携に向けた取組について説明させていただきます。</a:t>
            </a:r>
            <a:endParaRPr kumimoji="1" lang="en-US" altLang="ja-JP"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○次にあげる制度連携については、国や関係機関との協議・連携を図りながら、段階的な実現を目指してまいります。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建設関係資格制度との連携や研修実績の活用により、学習成果や修了実績が資格取得や能力評価、キャリア形成に活用される仕組みづくりを目指します。</a:t>
            </a:r>
          </a:p>
          <a:p>
            <a:pPr marL="0" marR="0" lvl="0" indent="0" algn="l" defTabSz="914400" rtl="0" eaLnBrk="1" fontAlgn="t"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また、教育機関や関係団体との連携による評価・認定制度の構築や、センターの持続的な運営に向けた支援制度及び運営手法の確立、さらには受講者の学習継続やキャリア形成を支援する制度の創出についても検討を進めてまいります。</a:t>
            </a:r>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18</a:t>
            </a:fld>
            <a:endParaRPr kumimoji="1" lang="ja-JP" altLang="en-US"/>
          </a:p>
        </p:txBody>
      </p:sp>
    </p:spTree>
    <p:extLst>
      <p:ext uri="{BB962C8B-B14F-4D97-AF65-F5344CB8AC3E}">
        <p14:creationId xmlns:p14="http://schemas.microsoft.com/office/powerpoint/2010/main" val="1636581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fontAlgn="t"/>
            <a:r>
              <a:rPr lang="ja-JP" altLang="en-US" dirty="0"/>
              <a:t>○最後に、今後の主な検討項目について御説明いたします。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本日お示ししている基本計画（案）は、インフラトレーニングセンターの基本的な方向性や考え方を整理したものです。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一方で、施設の整備手法や運営方法など、具体的な内容については今後さらに検討を進めていく必要があります。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まず、「施設整備計画」については、単独施設として整備する場合だけでなく、既存施設の活用や他施設との併設なども含め、効率的かつ効果的な整備手法を比較検討してまいります。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次に、「管理運営計画」については、県による直営、民間事業者や関係団体による運営など、様々な運営手法について比較検討を行い、持続可能な管理運営体制について整理してまいります。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また、開校後の運営成果を適切に把握できるよう、目標値や</a:t>
            </a:r>
            <a:r>
              <a:rPr kumimoji="1" lang="en-US" altLang="ja-JP" sz="1200" b="0" i="0" kern="1200" dirty="0">
                <a:solidFill>
                  <a:schemeClr val="tx1"/>
                </a:solidFill>
                <a:effectLst/>
                <a:latin typeface="+mn-lt"/>
                <a:ea typeface="+mn-ea"/>
                <a:cs typeface="+mn-cs"/>
              </a:rPr>
              <a:t>KPI</a:t>
            </a:r>
            <a:r>
              <a:rPr kumimoji="1" lang="ja-JP" altLang="en-US" sz="1200" b="0" i="0" kern="1200" dirty="0">
                <a:solidFill>
                  <a:schemeClr val="tx1"/>
                </a:solidFill>
                <a:effectLst/>
                <a:latin typeface="+mn-lt"/>
                <a:ea typeface="+mn-ea"/>
                <a:cs typeface="+mn-cs"/>
              </a:rPr>
              <a:t>についても検討を進めてまいります。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さらに、これらの検討結果を踏まえながら基本計画（案）を取りまとめるとともに、パブリックコメント等を通じて県民の皆様の御意見も反映してまいります。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なお、研修計画やカリキュラムなどの詳細については、今後関係団体等と調整を行いながら別途検討し、その結果を基本計画へ反映していく予定です。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今後の委員会では、こうした内容について委員の皆様から御意見をいただきながら、より実効性の高い計画となるよう検討を進めてまいりたいと考えております。</a:t>
            </a:r>
            <a:endParaRPr kumimoji="1" lang="en-US" altLang="ja-JP"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○以上で、「インフラトレーニングセンター整備基本計画（案）」の説明を終わります。御清聴ありがとうございました。</a:t>
            </a:r>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19</a:t>
            </a:fld>
            <a:endParaRPr kumimoji="1" lang="ja-JP" altLang="en-US"/>
          </a:p>
        </p:txBody>
      </p:sp>
    </p:spTree>
    <p:extLst>
      <p:ext uri="{BB962C8B-B14F-4D97-AF65-F5344CB8AC3E}">
        <p14:creationId xmlns:p14="http://schemas.microsoft.com/office/powerpoint/2010/main" val="882886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fontAlgn="t"/>
            <a:r>
              <a:rPr lang="ja-JP" altLang="en-US" dirty="0"/>
              <a:t>○今後の検討委員会の予定について御説明いたします。</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a:t>
            </a:r>
            <a:r>
              <a:rPr kumimoji="1" lang="ja-JP" altLang="en-US" sz="1200" b="0" i="0" kern="1200" dirty="0">
                <a:solidFill>
                  <a:schemeClr val="tx1"/>
                </a:solidFill>
                <a:effectLst/>
                <a:latin typeface="+mn-lt"/>
                <a:ea typeface="+mn-ea"/>
                <a:cs typeface="+mn-cs"/>
              </a:rPr>
              <a:t>本日の第１回委員会では、「建設産業担い手確保・育成方針（案）」及び「インフラトレーニングセンター整備基本計画（案）」の基本的な方向性について御説明させていただきました。</a:t>
            </a:r>
          </a:p>
          <a:p>
            <a:pPr fontAlgn="t"/>
            <a:r>
              <a:rPr lang="ja-JP" altLang="en-US" dirty="0"/>
              <a:t>○第２回委員会では、施設整備計画や管理運営計画を中心に御議論いただく予定です。施設の整備手法や運営主体、運営体制などについて、具体的な検討を進めてまいります。</a:t>
            </a:r>
            <a:endParaRPr lang="en-US" altLang="ja-JP" dirty="0"/>
          </a:p>
          <a:p>
            <a:pPr fontAlgn="t"/>
            <a:r>
              <a:rPr lang="ja-JP" altLang="en-US" dirty="0"/>
              <a:t>○第３回委員会では、目標値や</a:t>
            </a:r>
            <a:r>
              <a:rPr lang="en-US" altLang="ja-JP" dirty="0"/>
              <a:t>KPI</a:t>
            </a:r>
            <a:r>
              <a:rPr lang="ja-JP" altLang="en-US" dirty="0"/>
              <a:t>の設定、さらには基本計画素案の作成について御議論いただく予定です。</a:t>
            </a:r>
            <a:endParaRPr lang="en-US" altLang="ja-JP" dirty="0"/>
          </a:p>
          <a:p>
            <a:pPr fontAlgn="t"/>
            <a:r>
              <a:rPr lang="ja-JP" altLang="en-US" dirty="0"/>
              <a:t>○第４回委員会では、パブリックコメントの結果等も踏まえながら、基本方針及び基本計画の最終案について御確認いただきたいと考えております。</a:t>
            </a:r>
            <a:endParaRPr lang="en-US" altLang="ja-JP" dirty="0"/>
          </a:p>
          <a:p>
            <a:pPr fontAlgn="t"/>
            <a:r>
              <a:rPr lang="ja-JP" altLang="en-US" dirty="0"/>
              <a:t>○また、研修計画やカリキュラムなどの詳細事項につきましては、関係団体等と調整しながら別途検討を進め、その結果を基本計画に反映してまいります。</a:t>
            </a:r>
            <a:endParaRPr lang="en-US" altLang="ja-JP" dirty="0"/>
          </a:p>
          <a:p>
            <a:pPr fontAlgn="t"/>
            <a:r>
              <a:rPr lang="ja-JP" altLang="en-US" dirty="0"/>
              <a:t>○委員の皆様には、それぞれのお立場から専門的な御意見をいただきながら、より実効性の高い計画となるよう検討を進めてまいりたいと考えておりますので、引き続き御協力をお願いいたします。</a:t>
            </a:r>
            <a:endParaRPr lang="en-US" altLang="ja-JP" dirty="0"/>
          </a:p>
          <a:p>
            <a:pPr fontAlgn="t"/>
            <a:r>
              <a:rPr lang="ja-JP" altLang="en-US" dirty="0"/>
              <a:t>○説明は以上となります。ありがとうございました。</a:t>
            </a:r>
            <a:endParaRPr lang="en-US" altLang="ja-JP" dirty="0"/>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21</a:t>
            </a:fld>
            <a:endParaRPr kumimoji="1" lang="ja-JP" altLang="en-US"/>
          </a:p>
        </p:txBody>
      </p:sp>
    </p:spTree>
    <p:extLst>
      <p:ext uri="{BB962C8B-B14F-4D97-AF65-F5344CB8AC3E}">
        <p14:creationId xmlns:p14="http://schemas.microsoft.com/office/powerpoint/2010/main" val="3087852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fontAlgn="t"/>
            <a:endParaRPr lang="ja-JP" altLang="en-US" dirty="0"/>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2</a:t>
            </a:fld>
            <a:endParaRPr kumimoji="1" lang="ja-JP" altLang="en-US"/>
          </a:p>
        </p:txBody>
      </p:sp>
    </p:spTree>
    <p:extLst>
      <p:ext uri="{BB962C8B-B14F-4D97-AF65-F5344CB8AC3E}">
        <p14:creationId xmlns:p14="http://schemas.microsoft.com/office/powerpoint/2010/main" val="2459689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fontAlgn="t"/>
            <a:endParaRPr lang="ja-JP" altLang="en-US" dirty="0"/>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4</a:t>
            </a:fld>
            <a:endParaRPr kumimoji="1" lang="ja-JP" altLang="en-US"/>
          </a:p>
        </p:txBody>
      </p:sp>
    </p:spTree>
    <p:extLst>
      <p:ext uri="{BB962C8B-B14F-4D97-AF65-F5344CB8AC3E}">
        <p14:creationId xmlns:p14="http://schemas.microsoft.com/office/powerpoint/2010/main" val="1135335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DECA4-C3A2-4A45-3F42-62F9CDA8829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97BEEFC-C412-1B70-7DDC-6D19DAD4ACE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DA10276-8617-521E-3201-68A9F9668DA3}"/>
              </a:ext>
            </a:extLst>
          </p:cNvPr>
          <p:cNvSpPr>
            <a:spLocks noGrp="1"/>
          </p:cNvSpPr>
          <p:nvPr>
            <p:ph type="body" idx="1"/>
          </p:nvPr>
        </p:nvSpPr>
        <p:spPr/>
        <p:txBody>
          <a:bodyPr/>
          <a:lstStyle/>
          <a:p>
            <a:pPr fontAlgn="t"/>
            <a:r>
              <a:rPr lang="ja-JP" altLang="en-US" dirty="0"/>
              <a:t>○本委員会の設置目的について御説明いたします。</a:t>
            </a:r>
          </a:p>
          <a:p>
            <a:pPr fontAlgn="t"/>
            <a:r>
              <a:rPr lang="ja-JP" altLang="en-US" dirty="0"/>
              <a:t>　本県の建設産業においては、担い手不足や技術・技能の継承などの課題が顕在化しております。</a:t>
            </a:r>
          </a:p>
          <a:p>
            <a:pPr fontAlgn="t"/>
            <a:r>
              <a:rPr lang="ja-JP" altLang="en-US" dirty="0"/>
              <a:t>　このため、建設産業担い手確保・育成方針及びインフラトレーニングセンター整備基本計画の策定に当たり、産学官それぞれの立場から専門的かつ多角的な御意見をいただくため、本委員会を設置するものです。</a:t>
            </a:r>
          </a:p>
          <a:p>
            <a:pPr fontAlgn="t"/>
            <a:r>
              <a:rPr lang="ja-JP" altLang="en-US" dirty="0"/>
              <a:t>○主な検討事項は、①建設産業における担い手確保・育成に関する基本方針、②インフラトレーニングセンターの設置・運営方針、③運営体制、④評価指標及び⑤基本計画の作成に関する事項としております。</a:t>
            </a:r>
            <a:endParaRPr lang="en-US" altLang="ja-JP" dirty="0"/>
          </a:p>
          <a:p>
            <a:pPr fontAlgn="t"/>
            <a:r>
              <a:rPr lang="ja-JP" altLang="en-US" dirty="0"/>
              <a:t>○委員会の位置づけとしては、産学官から意見・助言をいただき、それを基に栃木県が「建設産業担い手確保・育成方針」と「インフラトレーニングセンター基本計画」を作成するという位置づけになっております。</a:t>
            </a:r>
          </a:p>
          <a:p>
            <a:pPr fontAlgn="t"/>
            <a:r>
              <a:rPr lang="ja-JP" altLang="en-US" dirty="0"/>
              <a:t>なお、本委員会は原則公開としております。</a:t>
            </a:r>
          </a:p>
        </p:txBody>
      </p:sp>
      <p:sp>
        <p:nvSpPr>
          <p:cNvPr id="4" name="スライド番号プレースホルダー 3">
            <a:extLst>
              <a:ext uri="{FF2B5EF4-FFF2-40B4-BE49-F238E27FC236}">
                <a16:creationId xmlns:a16="http://schemas.microsoft.com/office/drawing/2014/main" id="{07820AD1-50CB-8760-A3B9-995CACDA75C7}"/>
              </a:ext>
            </a:extLst>
          </p:cNvPr>
          <p:cNvSpPr>
            <a:spLocks noGrp="1"/>
          </p:cNvSpPr>
          <p:nvPr>
            <p:ph type="sldNum" sz="quarter" idx="5"/>
          </p:nvPr>
        </p:nvSpPr>
        <p:spPr/>
        <p:txBody>
          <a:bodyPr/>
          <a:lstStyle/>
          <a:p>
            <a:fld id="{89F7CDDC-7A83-4F02-8DC3-B987AB78C860}" type="slidenum">
              <a:rPr kumimoji="1" lang="ja-JP" altLang="en-US" smtClean="0"/>
              <a:t>6</a:t>
            </a:fld>
            <a:endParaRPr kumimoji="1" lang="ja-JP" altLang="en-US"/>
          </a:p>
        </p:txBody>
      </p:sp>
    </p:spTree>
    <p:extLst>
      <p:ext uri="{BB962C8B-B14F-4D97-AF65-F5344CB8AC3E}">
        <p14:creationId xmlns:p14="http://schemas.microsoft.com/office/powerpoint/2010/main" val="2463970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6495" fontAlgn="t">
              <a:defRPr/>
            </a:pPr>
            <a:r>
              <a:rPr lang="ja-JP" altLang="en-US" dirty="0"/>
              <a:t>○本日お配りしております、資料３「栃木県建設産業担い手確保・育成の基本方針（案）」及び資料４「インフラトレーニングセンター基本計画（案）」には詳細な内容を記載しておりますので、　</a:t>
            </a:r>
            <a:endParaRPr lang="en-US" altLang="ja-JP" dirty="0"/>
          </a:p>
          <a:p>
            <a:pPr defTabSz="946495" fontAlgn="t">
              <a:defRPr/>
            </a:pPr>
            <a:r>
              <a:rPr lang="ja-JP" altLang="en-US" dirty="0"/>
              <a:t>　スライドではその要点を中心に御説明させていただきます。</a:t>
            </a:r>
            <a:br>
              <a:rPr lang="ja-JP" altLang="en-US" dirty="0"/>
            </a:br>
            <a:r>
              <a:rPr lang="ja-JP" altLang="en-US" dirty="0"/>
              <a:t>○説明の際には、計画の考え方や全体の流れを中心に御説明いたしますので、詳細につきましてはお手元の資料も適宜御覧いただければと思います。</a:t>
            </a:r>
          </a:p>
          <a:p>
            <a:pPr fontAlgn="t"/>
            <a:endParaRPr lang="en-US" altLang="ja-JP" dirty="0"/>
          </a:p>
          <a:p>
            <a:pPr fontAlgn="t"/>
            <a:r>
              <a:rPr lang="ja-JP" altLang="en-US" dirty="0"/>
              <a:t>○本日御説明する、「栃木県建設産業における担い手の確保・育成に係る基本計画」は、大きく二つの柱で構成しております。</a:t>
            </a:r>
          </a:p>
          <a:p>
            <a:pPr fontAlgn="t"/>
            <a:r>
              <a:rPr lang="ja-JP" altLang="en-US" dirty="0"/>
              <a:t>○一つ目が「栃木県建設産業担い手確保・育成の基本方針」、二つ目が「インフラトレーニングセンター基本計画」です。</a:t>
            </a:r>
          </a:p>
          <a:p>
            <a:pPr fontAlgn="t"/>
            <a:endParaRPr lang="en-US" altLang="ja-JP" dirty="0"/>
          </a:p>
          <a:p>
            <a:pPr fontAlgn="t"/>
            <a:r>
              <a:rPr lang="ja-JP" altLang="en-US" dirty="0"/>
              <a:t>○本日の第１回目の検討委員会では、</a:t>
            </a:r>
            <a:r>
              <a:rPr lang="en-US" altLang="ja-JP" dirty="0"/>
              <a:t>Ⅰ</a:t>
            </a:r>
            <a:r>
              <a:rPr lang="ja-JP" altLang="en-US" dirty="0"/>
              <a:t>の「栃木県建設産業担い手確保・育成の基本方針」の全体についてご説明させていただき、</a:t>
            </a:r>
            <a:endParaRPr lang="en-US" altLang="ja-JP" dirty="0"/>
          </a:p>
          <a:p>
            <a:pPr fontAlgn="t"/>
            <a:r>
              <a:rPr lang="ja-JP" altLang="en-US" dirty="0"/>
              <a:t>　</a:t>
            </a:r>
            <a:r>
              <a:rPr lang="en-US" altLang="ja-JP" dirty="0"/>
              <a:t>Ⅱ</a:t>
            </a:r>
            <a:r>
              <a:rPr lang="ja-JP" altLang="en-US" dirty="0"/>
              <a:t>の「インフラトレーニングセンター基本計画」につきましては、第２回目以降の委員会の意見も踏まえながら作成していく内容ですので、計画の骨格と方向性のみご説明させていただきます。</a:t>
            </a:r>
            <a:endParaRPr lang="en-US" altLang="ja-JP" dirty="0"/>
          </a:p>
          <a:p>
            <a:pPr fontAlgn="t"/>
            <a:r>
              <a:rPr lang="ja-JP" altLang="en-US" dirty="0"/>
              <a:t>○まず前半で基本方針について、後半で基本計画について御説明いたします。</a:t>
            </a:r>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8</a:t>
            </a:fld>
            <a:endParaRPr kumimoji="1" lang="ja-JP" altLang="en-US"/>
          </a:p>
        </p:txBody>
      </p:sp>
    </p:spTree>
    <p:extLst>
      <p:ext uri="{BB962C8B-B14F-4D97-AF65-F5344CB8AC3E}">
        <p14:creationId xmlns:p14="http://schemas.microsoft.com/office/powerpoint/2010/main" val="2240006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○まず、基本方針の位置付けについて御説明いたします。</a:t>
            </a:r>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9</a:t>
            </a:fld>
            <a:endParaRPr kumimoji="1" lang="ja-JP" altLang="en-US"/>
          </a:p>
        </p:txBody>
      </p:sp>
    </p:spTree>
    <p:extLst>
      <p:ext uri="{BB962C8B-B14F-4D97-AF65-F5344CB8AC3E}">
        <p14:creationId xmlns:p14="http://schemas.microsoft.com/office/powerpoint/2010/main" val="518886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fontAlgn="t"/>
            <a:r>
              <a:rPr lang="ja-JP" altLang="en-US" dirty="0"/>
              <a:t>○本方針は、栃木県の県政基本指針である「新とちぎ未来創造プラン」及び「県土づくりプラン」に位置付けられた建設産業の担い手確保・育成に関する施策を推進するため、その基本的な方向性を示すものです。</a:t>
            </a:r>
          </a:p>
          <a:p>
            <a:pPr fontAlgn="t"/>
            <a:r>
              <a:rPr lang="ja-JP" altLang="en-US" dirty="0"/>
              <a:t>○建設産業を取り巻く状況や課題を整理した上で、今後の取組の具体的方向性を示すものとして位置付けております。</a:t>
            </a:r>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10</a:t>
            </a:fld>
            <a:endParaRPr kumimoji="1" lang="ja-JP" altLang="en-US"/>
          </a:p>
        </p:txBody>
      </p:sp>
    </p:spTree>
    <p:extLst>
      <p:ext uri="{BB962C8B-B14F-4D97-AF65-F5344CB8AC3E}">
        <p14:creationId xmlns:p14="http://schemas.microsoft.com/office/powerpoint/2010/main" val="3164044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fontAlgn="t"/>
            <a:r>
              <a:rPr lang="ja-JP" altLang="en-US" dirty="0"/>
              <a:t>○建設産業を取り巻く現状についてです。</a:t>
            </a:r>
          </a:p>
          <a:p>
            <a:pPr fontAlgn="t"/>
            <a:r>
              <a:rPr lang="ja-JP" altLang="en-US" dirty="0"/>
              <a:t>○国勢調査結果からの推計によると、本県の技術者は</a:t>
            </a:r>
            <a:r>
              <a:rPr lang="en-US" altLang="ja-JP" dirty="0"/>
              <a:t>2020</a:t>
            </a:r>
            <a:r>
              <a:rPr lang="ja-JP" altLang="en-US" dirty="0"/>
              <a:t>年と比較して</a:t>
            </a:r>
            <a:r>
              <a:rPr lang="en-US" altLang="ja-JP" dirty="0"/>
              <a:t>2045</a:t>
            </a:r>
            <a:r>
              <a:rPr lang="ja-JP" altLang="en-US" dirty="0"/>
              <a:t>年には約</a:t>
            </a:r>
            <a:r>
              <a:rPr lang="en-US" altLang="ja-JP" dirty="0"/>
              <a:t>21</a:t>
            </a:r>
            <a:r>
              <a:rPr lang="ja-JP" altLang="en-US" dirty="0"/>
              <a:t>％の減少　技能労働者は</a:t>
            </a:r>
            <a:r>
              <a:rPr lang="en-US" altLang="ja-JP" dirty="0"/>
              <a:t>2045</a:t>
            </a:r>
            <a:r>
              <a:rPr lang="ja-JP" altLang="en-US" dirty="0"/>
              <a:t>年には約</a:t>
            </a:r>
            <a:r>
              <a:rPr lang="en-US" altLang="ja-JP" dirty="0"/>
              <a:t>53</a:t>
            </a:r>
            <a:r>
              <a:rPr lang="ja-JP" altLang="en-US" dirty="0"/>
              <a:t>％の減少する予測であり、今後、徐々に減少することが見込まれています。</a:t>
            </a:r>
          </a:p>
          <a:p>
            <a:pPr fontAlgn="t"/>
            <a:r>
              <a:rPr lang="ja-JP" altLang="en-US" dirty="0"/>
              <a:t>○また、令和８年６月に栃木県が県内建設会社宛て実施したアンケート調査の結果からは、技術者・技能労働者ともに約８割の会社が不足を感じている状況にあるほか、</a:t>
            </a:r>
            <a:endParaRPr lang="en-US" altLang="ja-JP" dirty="0"/>
          </a:p>
          <a:p>
            <a:pPr fontAlgn="t"/>
            <a:r>
              <a:rPr lang="ja-JP" altLang="en-US" dirty="0"/>
              <a:t>○人材の採用についても、約８割が十分に採用できていないと感じている状況であり、さらに、約５割の会社が人材育成が十分にできていないと感じている状況であることがわかりました。</a:t>
            </a:r>
            <a:endParaRPr lang="en-US" altLang="ja-JP" dirty="0"/>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11</a:t>
            </a:fld>
            <a:endParaRPr kumimoji="1" lang="ja-JP" altLang="en-US"/>
          </a:p>
        </p:txBody>
      </p:sp>
    </p:spTree>
    <p:extLst>
      <p:ext uri="{BB962C8B-B14F-4D97-AF65-F5344CB8AC3E}">
        <p14:creationId xmlns:p14="http://schemas.microsoft.com/office/powerpoint/2010/main" val="2417237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fontAlgn="t"/>
            <a:r>
              <a:rPr lang="ja-JP" altLang="en-US" dirty="0"/>
              <a:t>○これらの状況を整理すると、課題は大きく三つあります。</a:t>
            </a:r>
          </a:p>
          <a:p>
            <a:pPr fontAlgn="t"/>
            <a:r>
              <a:rPr lang="ja-JP" altLang="en-US" dirty="0"/>
              <a:t>○一つ目は「建設業従事者の減少」、二つ目は「人材不足の深刻化」、三つ目は「採用や育成の限界」です。</a:t>
            </a:r>
          </a:p>
          <a:p>
            <a:pPr fontAlgn="t"/>
            <a:r>
              <a:rPr lang="ja-JP" altLang="en-US" dirty="0"/>
              <a:t>○一方で、建設産業には増大している老朽化したインフラの維持管理・更新、近年、頻発化・激甚化している自然災害に対する防災・減災や災害復旧への対応に加え、</a:t>
            </a:r>
            <a:r>
              <a:rPr lang="en-US" altLang="ja-JP" dirty="0"/>
              <a:t>ICT</a:t>
            </a:r>
            <a:r>
              <a:rPr lang="ja-JP" altLang="en-US" dirty="0"/>
              <a:t>や</a:t>
            </a:r>
            <a:r>
              <a:rPr lang="en-US" altLang="ja-JP" dirty="0"/>
              <a:t>DX</a:t>
            </a:r>
            <a:r>
              <a:rPr lang="ja-JP" altLang="en-US" dirty="0"/>
              <a:t>等の新技術への対応など、今後も重要な役割が求められています。</a:t>
            </a:r>
            <a:endParaRPr lang="en-US" altLang="ja-JP" dirty="0"/>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dirty="0"/>
              <a:t>○このため、建設産業が地域の創り手・守り手としての役割を果たしていくためには、担い手確保・育成が重要な課題であることが明らかとなります。</a:t>
            </a:r>
          </a:p>
          <a:p>
            <a:pPr fontAlgn="t"/>
            <a:r>
              <a:rPr lang="ja-JP" altLang="en-US" dirty="0"/>
              <a:t>○建設産業は、社会資本の整備・維持管理や防災・減災、災害復旧など、県民生活と地域経済を支える公共性の高い役割を担っていることから、</a:t>
            </a:r>
            <a:endParaRPr lang="en-US" altLang="ja-JP" dirty="0"/>
          </a:p>
          <a:p>
            <a:pPr fontAlgn="t"/>
            <a:r>
              <a:rPr lang="ja-JP" altLang="en-US" dirty="0"/>
              <a:t>　 担い手の確保・育成は建設業界のみの課題ではなく、行政、教育機関及び建設業界が連携しながら、地域社会全体で取り組むべき課題として整理しております。</a:t>
            </a:r>
          </a:p>
        </p:txBody>
      </p:sp>
      <p:sp>
        <p:nvSpPr>
          <p:cNvPr id="4" name="スライド番号プレースホルダー 3"/>
          <p:cNvSpPr>
            <a:spLocks noGrp="1"/>
          </p:cNvSpPr>
          <p:nvPr>
            <p:ph type="sldNum" sz="quarter" idx="5"/>
          </p:nvPr>
        </p:nvSpPr>
        <p:spPr/>
        <p:txBody>
          <a:bodyPr/>
          <a:lstStyle/>
          <a:p>
            <a:fld id="{89F7CDDC-7A83-4F02-8DC3-B987AB78C860}" type="slidenum">
              <a:rPr kumimoji="1" lang="ja-JP" altLang="en-US" smtClean="0"/>
              <a:t>12</a:t>
            </a:fld>
            <a:endParaRPr kumimoji="1" lang="ja-JP" altLang="en-US"/>
          </a:p>
        </p:txBody>
      </p:sp>
    </p:spTree>
    <p:extLst>
      <p:ext uri="{BB962C8B-B14F-4D97-AF65-F5344CB8AC3E}">
        <p14:creationId xmlns:p14="http://schemas.microsoft.com/office/powerpoint/2010/main" val="646612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9A2FB227-B395-40B8-98FE-70767223A68E}"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1986262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DFC4DF89-AF18-4B80-B7B1-931E52A0E9CF}"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3495642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A576F0A2-F95D-4843-B3EA-FB61251A015D}"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2945207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3B869484-C4B2-496C-AB36-3A9EFB7E6161}"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658825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82B7327-3394-4BDF-8C89-03EE1A38ADC8}"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1503540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E232C74D-1161-48F0-9EA1-16F4E7047FBB}" type="datetime1">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734164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AD636DD4-9FB2-4831-91B9-A61ED3C049BC}" type="datetime1">
              <a:rPr kumimoji="1" lang="ja-JP" altLang="en-US" smtClean="0"/>
              <a:t>2026/7/31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3760152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26EF6D80-24BF-478B-A7B9-9A8F58182A4C}" type="datetime1">
              <a:rPr kumimoji="1" lang="ja-JP" altLang="en-US" smtClean="0"/>
              <a:t>2026/7/31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4182718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01371C-52AE-499C-8283-5F8979788148}" type="datetime1">
              <a:rPr kumimoji="1" lang="ja-JP" altLang="en-US" smtClean="0"/>
              <a:t>2026/7/31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2679730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DFA0D18-CBF4-4A3E-93B5-75407F02B5E3}" type="datetime1">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3973963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63B57E7-79FF-4B7E-8F7F-AE89E5E4A98E}" type="datetime1">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DB7296D-B4B3-49AB-A115-7F0AAF08E688}" type="slidenum">
              <a:rPr kumimoji="1" lang="ja-JP" altLang="en-US" smtClean="0"/>
              <a:t>‹#›</a:t>
            </a:fld>
            <a:endParaRPr kumimoji="1" lang="ja-JP" altLang="en-US"/>
          </a:p>
        </p:txBody>
      </p:sp>
    </p:spTree>
    <p:extLst>
      <p:ext uri="{BB962C8B-B14F-4D97-AF65-F5344CB8AC3E}">
        <p14:creationId xmlns:p14="http://schemas.microsoft.com/office/powerpoint/2010/main" val="4076257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E4A63-A11F-4344-8856-413E0777CB9B}" type="datetime1">
              <a:rPr kumimoji="1" lang="ja-JP" altLang="en-US" smtClean="0"/>
              <a:t>2026/7/31</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2000">
                <a:solidFill>
                  <a:schemeClr val="tx1"/>
                </a:solidFill>
              </a:defRPr>
            </a:lvl1pPr>
          </a:lstStyle>
          <a:p>
            <a:fld id="{1DB7296D-B4B3-49AB-A115-7F0AAF08E688}" type="slidenum">
              <a:rPr kumimoji="1" lang="ja-JP" altLang="en-US" smtClean="0"/>
              <a:pPr/>
              <a:t>‹#›</a:t>
            </a:fld>
            <a:endParaRPr kumimoji="1" lang="ja-JP" altLang="en-US" dirty="0"/>
          </a:p>
        </p:txBody>
      </p:sp>
    </p:spTree>
    <p:extLst>
      <p:ext uri="{BB962C8B-B14F-4D97-AF65-F5344CB8AC3E}">
        <p14:creationId xmlns:p14="http://schemas.microsoft.com/office/powerpoint/2010/main" val="63879316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12.emf"/><Relationship Id="rId4" Type="http://schemas.openxmlformats.org/officeDocument/2006/relationships/image" Target="../media/image7.png"/><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テキスト ボックス 5">
            <a:extLst>
              <a:ext uri="{FF2B5EF4-FFF2-40B4-BE49-F238E27FC236}">
                <a16:creationId xmlns:a16="http://schemas.microsoft.com/office/drawing/2014/main" id="{5BBED8BF-2FEC-D852-4FD8-A281FC4A3F7E}"/>
              </a:ext>
            </a:extLst>
          </p:cNvPr>
          <p:cNvSpPr txBox="1">
            <a:spLocks noChangeArrowheads="1"/>
          </p:cNvSpPr>
          <p:nvPr/>
        </p:nvSpPr>
        <p:spPr bwMode="auto">
          <a:xfrm>
            <a:off x="627064" y="1974851"/>
            <a:ext cx="8897937" cy="1535113"/>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4099" name="テキスト ボックス 6">
            <a:extLst>
              <a:ext uri="{FF2B5EF4-FFF2-40B4-BE49-F238E27FC236}">
                <a16:creationId xmlns:a16="http://schemas.microsoft.com/office/drawing/2014/main" id="{F0B517FA-138A-05AB-54D7-7FE9361F5A97}"/>
              </a:ext>
            </a:extLst>
          </p:cNvPr>
          <p:cNvSpPr txBox="1">
            <a:spLocks noChangeArrowheads="1"/>
          </p:cNvSpPr>
          <p:nvPr/>
        </p:nvSpPr>
        <p:spPr bwMode="auto">
          <a:xfrm>
            <a:off x="381001" y="1878013"/>
            <a:ext cx="8983663" cy="1477328"/>
          </a:xfrm>
          <a:prstGeom prst="rect">
            <a:avLst/>
          </a:prstGeom>
          <a:solidFill>
            <a:srgbClr val="05B4B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a:p>
            <a:pPr algn="ctr">
              <a:spcBef>
                <a:spcPct val="0"/>
              </a:spcBef>
              <a:buFontTx/>
              <a:buNone/>
            </a:pPr>
            <a:r>
              <a:rPr lang="ja-JP" altLang="en-US" b="1" dirty="0">
                <a:solidFill>
                  <a:schemeClr val="bg1"/>
                </a:solidFill>
                <a:latin typeface="ＭＳ Ｐゴシック" panose="020B0600070205080204" pitchFamily="50" charset="-128"/>
              </a:rPr>
              <a:t>栃木県建設産業における担い手の確保・育成</a:t>
            </a:r>
            <a:endParaRPr lang="en-US" altLang="ja-JP" b="1" dirty="0">
              <a:solidFill>
                <a:schemeClr val="bg1"/>
              </a:solidFill>
              <a:latin typeface="ＭＳ Ｐゴシック" panose="020B0600070205080204" pitchFamily="50" charset="-128"/>
            </a:endParaRPr>
          </a:p>
          <a:p>
            <a:pPr algn="ctr">
              <a:spcBef>
                <a:spcPct val="0"/>
              </a:spcBef>
              <a:buFontTx/>
              <a:buNone/>
            </a:pPr>
            <a:r>
              <a:rPr lang="ja-JP" altLang="en-US" b="1" dirty="0">
                <a:solidFill>
                  <a:schemeClr val="bg1"/>
                </a:solidFill>
                <a:latin typeface="ＭＳ Ｐゴシック" panose="020B0600070205080204" pitchFamily="50" charset="-128"/>
              </a:rPr>
              <a:t>に係る基本計画策定検討委員会（第１回）</a:t>
            </a:r>
          </a:p>
          <a:p>
            <a:pPr>
              <a:spcBef>
                <a:spcPct val="0"/>
              </a:spcBef>
              <a:buFontTx/>
              <a:buNone/>
            </a:pP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8" name="図 7" descr="ロゴ&#10;&#10;AI によって生成されたコンテンツは間違っている可能性があります。">
            <a:extLst>
              <a:ext uri="{FF2B5EF4-FFF2-40B4-BE49-F238E27FC236}">
                <a16:creationId xmlns:a16="http://schemas.microsoft.com/office/drawing/2014/main" id="{220B9406-93B6-F51B-071C-8793F2728CC7}"/>
              </a:ext>
            </a:extLst>
          </p:cNvPr>
          <p:cNvPicPr>
            <a:picLocks noChangeAspect="1"/>
          </p:cNvPicPr>
          <p:nvPr/>
        </p:nvPicPr>
        <p:blipFill>
          <a:blip r:embed="rId3">
            <a:duotone>
              <a:prstClr val="black"/>
              <a:srgbClr val="002060">
                <a:tint val="45000"/>
                <a:satMod val="400000"/>
              </a:srgbClr>
            </a:duotone>
          </a:blip>
          <a:stretch>
            <a:fillRect/>
          </a:stretch>
        </p:blipFill>
        <p:spPr>
          <a:xfrm>
            <a:off x="8376286" y="16004"/>
            <a:ext cx="1274444" cy="738317"/>
          </a:xfrm>
          <a:prstGeom prst="rect">
            <a:avLst/>
          </a:prstGeom>
        </p:spPr>
      </p:pic>
      <p:sp>
        <p:nvSpPr>
          <p:cNvPr id="4101" name="テキスト ボックス 9">
            <a:extLst>
              <a:ext uri="{FF2B5EF4-FFF2-40B4-BE49-F238E27FC236}">
                <a16:creationId xmlns:a16="http://schemas.microsoft.com/office/drawing/2014/main" id="{21096B0C-7B76-87F8-D47C-0A7292570A71}"/>
              </a:ext>
            </a:extLst>
          </p:cNvPr>
          <p:cNvSpPr txBox="1">
            <a:spLocks noChangeArrowheads="1"/>
          </p:cNvSpPr>
          <p:nvPr/>
        </p:nvSpPr>
        <p:spPr bwMode="auto">
          <a:xfrm>
            <a:off x="7211506" y="6091238"/>
            <a:ext cx="20269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a:spcBef>
                <a:spcPct val="0"/>
              </a:spcBef>
              <a:buFontTx/>
              <a:buNone/>
            </a:pPr>
            <a:r>
              <a:rPr lang="ja-JP" altLang="en-US" sz="1500" dirty="0">
                <a:latin typeface="ＭＳ Ｐゴシック" panose="020B0600070205080204" pitchFamily="50" charset="-128"/>
              </a:rPr>
              <a:t>栃木県 県土整備部</a:t>
            </a:r>
            <a:endParaRPr lang="en-US" altLang="ja-JP" sz="2400" dirty="0">
              <a:latin typeface="ＭＳ Ｐゴシック" panose="020B0600070205080204" pitchFamily="50" charset="-128"/>
            </a:endParaRPr>
          </a:p>
        </p:txBody>
      </p:sp>
      <p:pic>
        <p:nvPicPr>
          <p:cNvPr id="4103" name="図 2">
            <a:extLst>
              <a:ext uri="{FF2B5EF4-FFF2-40B4-BE49-F238E27FC236}">
                <a16:creationId xmlns:a16="http://schemas.microsoft.com/office/drawing/2014/main" id="{F20BBAC1-F763-AB50-EB11-71C02840893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75563" y="3563938"/>
            <a:ext cx="16891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テキスト ボックス 1">
            <a:extLst>
              <a:ext uri="{FF2B5EF4-FFF2-40B4-BE49-F238E27FC236}">
                <a16:creationId xmlns:a16="http://schemas.microsoft.com/office/drawing/2014/main" id="{A430D10F-36B8-ED33-3F06-B796E00FBBE6}"/>
              </a:ext>
            </a:extLst>
          </p:cNvPr>
          <p:cNvSpPr txBox="1"/>
          <p:nvPr/>
        </p:nvSpPr>
        <p:spPr>
          <a:xfrm>
            <a:off x="381001" y="185057"/>
            <a:ext cx="1066799" cy="369332"/>
          </a:xfrm>
          <a:prstGeom prst="rect">
            <a:avLst/>
          </a:prstGeom>
          <a:noFill/>
          <a:ln w="12700">
            <a:solidFill>
              <a:schemeClr val="tx1"/>
            </a:solidFill>
          </a:ln>
        </p:spPr>
        <p:txBody>
          <a:bodyPr wrap="square" rtlCol="0">
            <a:spAutoFit/>
          </a:bodyPr>
          <a:lstStyle/>
          <a:p>
            <a:r>
              <a:rPr kumimoji="1" lang="ja-JP" altLang="en-US" dirty="0">
                <a:latin typeface="ＭＳ ゴシック" panose="020B0609070205080204" pitchFamily="49" charset="-128"/>
                <a:ea typeface="ＭＳ ゴシック" panose="020B0609070205080204" pitchFamily="49" charset="-128"/>
              </a:rPr>
              <a:t> 資料２</a:t>
            </a:r>
          </a:p>
        </p:txBody>
      </p:sp>
      <p:sp>
        <p:nvSpPr>
          <p:cNvPr id="3" name="スライド番号プレースホルダー 2">
            <a:extLst>
              <a:ext uri="{FF2B5EF4-FFF2-40B4-BE49-F238E27FC236}">
                <a16:creationId xmlns:a16="http://schemas.microsoft.com/office/drawing/2014/main" id="{FAF61471-9E35-1782-15CB-2D59D304A096}"/>
              </a:ext>
            </a:extLst>
          </p:cNvPr>
          <p:cNvSpPr>
            <a:spLocks noGrp="1"/>
          </p:cNvSpPr>
          <p:nvPr>
            <p:ph type="sldNum" sz="quarter" idx="12"/>
          </p:nvPr>
        </p:nvSpPr>
        <p:spPr/>
        <p:txBody>
          <a:bodyPr/>
          <a:lstStyle/>
          <a:p>
            <a:fld id="{1DB7296D-B4B3-49AB-A115-7F0AAF08E688}" type="slidenum">
              <a:rPr kumimoji="1" lang="ja-JP" altLang="en-US" sz="1600" smtClean="0"/>
              <a:t>1</a:t>
            </a:fld>
            <a:endParaRPr kumimoji="1" lang="ja-JP" alt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CAA0B-D44F-1F45-739B-920D9F1F89C4}"/>
            </a:ext>
          </a:extLst>
        </p:cNvPr>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B2DD9A7F-0EC0-7C55-F902-158A6C57BC4D}"/>
              </a:ext>
            </a:extLst>
          </p:cNvPr>
          <p:cNvSpPr txBox="1"/>
          <p:nvPr/>
        </p:nvSpPr>
        <p:spPr>
          <a:xfrm>
            <a:off x="190501" y="156189"/>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A53C927F-DC57-BFBC-7ABD-CAE2FD12D83A}"/>
              </a:ext>
            </a:extLst>
          </p:cNvPr>
          <p:cNvSpPr txBox="1"/>
          <p:nvPr/>
        </p:nvSpPr>
        <p:spPr>
          <a:xfrm>
            <a:off x="1" y="0"/>
            <a:ext cx="8788400" cy="538609"/>
          </a:xfrm>
          <a:prstGeom prst="rect">
            <a:avLst/>
          </a:prstGeom>
          <a:solidFill>
            <a:srgbClr val="05B4B9"/>
          </a:solidFill>
        </p:spPr>
        <p:txBody>
          <a:bodyPr wrap="square" rtlCol="0">
            <a:spAutoFit/>
          </a:bodyPr>
          <a:lstStyle/>
          <a:p>
            <a:r>
              <a:rPr kumimoji="1" lang="en-US" altLang="ja-JP" sz="2400" b="1" dirty="0">
                <a:solidFill>
                  <a:schemeClr val="bg1"/>
                </a:solidFill>
                <a:latin typeface="BIZ UDPゴシック" panose="020B0400000000000000" pitchFamily="50" charset="-128"/>
                <a:ea typeface="BIZ UDPゴシック" panose="020B0400000000000000" pitchFamily="50" charset="-128"/>
              </a:rPr>
              <a:t>Ⅰ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栃木県建設産業担い手確保・育成の基本方針（案）</a:t>
            </a:r>
          </a:p>
          <a:p>
            <a:endParaRPr kumimoji="1" lang="ja-JP" altLang="en-US" sz="500" b="1" dirty="0">
              <a:solidFill>
                <a:schemeClr val="bg1"/>
              </a:solidFill>
              <a:latin typeface="BIZ UDPゴシック" panose="020B0400000000000000" pitchFamily="50" charset="-128"/>
              <a:ea typeface="BIZ UDPゴシック" panose="020B0400000000000000" pitchFamily="50" charset="-128"/>
            </a:endParaRPr>
          </a:p>
        </p:txBody>
      </p:sp>
      <p:sp>
        <p:nvSpPr>
          <p:cNvPr id="15" name="矢印: 五方向 14">
            <a:extLst>
              <a:ext uri="{FF2B5EF4-FFF2-40B4-BE49-F238E27FC236}">
                <a16:creationId xmlns:a16="http://schemas.microsoft.com/office/drawing/2014/main" id="{E597225B-200F-FC14-D408-1E22B8003E23}"/>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平行四辺形 15">
            <a:extLst>
              <a:ext uri="{FF2B5EF4-FFF2-40B4-BE49-F238E27FC236}">
                <a16:creationId xmlns:a16="http://schemas.microsoft.com/office/drawing/2014/main" id="{055CEA3A-132D-7951-35A8-C4F8FCF536AD}"/>
              </a:ext>
            </a:extLst>
          </p:cNvPr>
          <p:cNvSpPr/>
          <p:nvPr/>
        </p:nvSpPr>
        <p:spPr>
          <a:xfrm>
            <a:off x="8236603" y="9427"/>
            <a:ext cx="1126472" cy="584896"/>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DF48D5C1-0CFC-55D8-8AE5-570E53D92C92}"/>
              </a:ext>
            </a:extLst>
          </p:cNvPr>
          <p:cNvSpPr/>
          <p:nvPr/>
        </p:nvSpPr>
        <p:spPr>
          <a:xfrm>
            <a:off x="184020" y="719734"/>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CDA74D98-1D23-0448-AA89-E51128F79BE0}"/>
              </a:ext>
            </a:extLst>
          </p:cNvPr>
          <p:cNvSpPr>
            <a:spLocks noGrp="1"/>
          </p:cNvSpPr>
          <p:nvPr>
            <p:ph type="sldNum" sz="quarter" idx="12"/>
          </p:nvPr>
        </p:nvSpPr>
        <p:spPr/>
        <p:txBody>
          <a:bodyPr/>
          <a:lstStyle/>
          <a:p>
            <a:fld id="{1DB7296D-B4B3-49AB-A115-7F0AAF08E688}" type="slidenum">
              <a:rPr kumimoji="1" lang="ja-JP" altLang="en-US" smtClean="0"/>
              <a:t>10</a:t>
            </a:fld>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7D3C56C1-E9D1-7E2C-E104-CA3B7E8ABA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pic>
        <p:nvPicPr>
          <p:cNvPr id="2" name="図 1">
            <a:extLst>
              <a:ext uri="{FF2B5EF4-FFF2-40B4-BE49-F238E27FC236}">
                <a16:creationId xmlns:a16="http://schemas.microsoft.com/office/drawing/2014/main" id="{84B19BF4-94E3-1C26-B93C-F8A011F73A6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96586" y="1495894"/>
            <a:ext cx="5865228" cy="4642372"/>
          </a:xfrm>
          <a:prstGeom prst="rect">
            <a:avLst/>
          </a:prstGeom>
          <a:noFill/>
          <a:ln>
            <a:noFill/>
          </a:ln>
        </p:spPr>
      </p:pic>
      <p:sp>
        <p:nvSpPr>
          <p:cNvPr id="3" name="テキスト ボックス 2">
            <a:extLst>
              <a:ext uri="{FF2B5EF4-FFF2-40B4-BE49-F238E27FC236}">
                <a16:creationId xmlns:a16="http://schemas.microsoft.com/office/drawing/2014/main" id="{31658E11-459C-5CDD-EFEE-DCCB069B4074}"/>
              </a:ext>
            </a:extLst>
          </p:cNvPr>
          <p:cNvSpPr txBox="1"/>
          <p:nvPr/>
        </p:nvSpPr>
        <p:spPr>
          <a:xfrm>
            <a:off x="190501" y="717625"/>
            <a:ext cx="4838699" cy="400110"/>
          </a:xfrm>
          <a:prstGeom prst="rect">
            <a:avLst/>
          </a:prstGeom>
          <a:solidFill>
            <a:srgbClr val="05B4B9"/>
          </a:solidFill>
          <a:ln w="12700">
            <a:solidFill>
              <a:srgbClr val="002060"/>
            </a:solidFill>
          </a:ln>
        </p:spPr>
        <p:txBody>
          <a:bodyPr wrap="square" lIns="91440" tIns="45720" rIns="91440" bIns="45720" rtlCol="0" anchor="t">
            <a:spAutoFit/>
          </a:bodyPr>
          <a:lstStyle/>
          <a:p>
            <a:pPr algn="l"/>
            <a:r>
              <a:rPr kumimoji="1" lang="ja-JP" altLang="en-US" sz="2000" b="1" dirty="0">
                <a:latin typeface="ＭＳ ゴシック"/>
                <a:ea typeface="ＭＳ ゴシック"/>
              </a:rPr>
              <a:t>基本方針の位置づけ（県計画との関係）</a:t>
            </a:r>
            <a:endParaRPr kumimoji="1" lang="en-US" altLang="ja-JP" sz="2000" b="1" dirty="0">
              <a:latin typeface="ＭＳ ゴシック"/>
              <a:ea typeface="ＭＳ ゴシック"/>
            </a:endParaRPr>
          </a:p>
        </p:txBody>
      </p:sp>
    </p:spTree>
    <p:extLst>
      <p:ext uri="{BB962C8B-B14F-4D97-AF65-F5344CB8AC3E}">
        <p14:creationId xmlns:p14="http://schemas.microsoft.com/office/powerpoint/2010/main" val="955282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3BA2C-844C-7A15-08F8-2E57DA32CDE0}"/>
            </a:ext>
          </a:extLst>
        </p:cNvPr>
        <p:cNvGrpSpPr/>
        <p:nvPr/>
      </p:nvGrpSpPr>
      <p:grpSpPr>
        <a:xfrm>
          <a:off x="0" y="0"/>
          <a:ext cx="0" cy="0"/>
          <a:chOff x="0" y="0"/>
          <a:chExt cx="0" cy="0"/>
        </a:xfrm>
      </p:grpSpPr>
      <p:sp>
        <p:nvSpPr>
          <p:cNvPr id="41" name="テキスト ボックス 40">
            <a:extLst>
              <a:ext uri="{FF2B5EF4-FFF2-40B4-BE49-F238E27FC236}">
                <a16:creationId xmlns:a16="http://schemas.microsoft.com/office/drawing/2014/main" id="{A3997D51-3368-3742-E89D-791620D116BC}"/>
              </a:ext>
            </a:extLst>
          </p:cNvPr>
          <p:cNvSpPr txBox="1"/>
          <p:nvPr/>
        </p:nvSpPr>
        <p:spPr>
          <a:xfrm>
            <a:off x="190501" y="156189"/>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43" name="矢印: 五方向 42">
            <a:extLst>
              <a:ext uri="{FF2B5EF4-FFF2-40B4-BE49-F238E27FC236}">
                <a16:creationId xmlns:a16="http://schemas.microsoft.com/office/drawing/2014/main" id="{BE3434BC-0B72-DB2F-01FB-EE2E320D871F}"/>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26937AB9-A372-F0D5-1313-4D01568AFCAC}"/>
              </a:ext>
            </a:extLst>
          </p:cNvPr>
          <p:cNvSpPr/>
          <p:nvPr/>
        </p:nvSpPr>
        <p:spPr>
          <a:xfrm>
            <a:off x="184020" y="719734"/>
            <a:ext cx="9537959" cy="6060550"/>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D7C852CD-DD26-C222-5DCB-B2545AB05E49}"/>
              </a:ext>
            </a:extLst>
          </p:cNvPr>
          <p:cNvSpPr>
            <a:spLocks noGrp="1"/>
          </p:cNvSpPr>
          <p:nvPr>
            <p:ph type="sldNum" sz="quarter" idx="12"/>
          </p:nvPr>
        </p:nvSpPr>
        <p:spPr>
          <a:xfrm>
            <a:off x="7243110" y="6455282"/>
            <a:ext cx="2228850" cy="365125"/>
          </a:xfrm>
        </p:spPr>
        <p:txBody>
          <a:bodyPr/>
          <a:lstStyle/>
          <a:p>
            <a:fld id="{1DB7296D-B4B3-49AB-A115-7F0AAF08E688}" type="slidenum">
              <a:rPr kumimoji="1" lang="ja-JP" altLang="en-US" smtClean="0"/>
              <a:t>11</a:t>
            </a:fld>
            <a:endParaRPr kumimoji="1" lang="ja-JP" altLang="en-US" dirty="0"/>
          </a:p>
        </p:txBody>
      </p:sp>
      <p:pic>
        <p:nvPicPr>
          <p:cNvPr id="13" name="図 12">
            <a:extLst>
              <a:ext uri="{FF2B5EF4-FFF2-40B4-BE49-F238E27FC236}">
                <a16:creationId xmlns:a16="http://schemas.microsoft.com/office/drawing/2014/main" id="{3C92E3AC-CFE0-37FA-B22C-EE3762038A53}"/>
              </a:ext>
            </a:extLst>
          </p:cNvPr>
          <p:cNvPicPr>
            <a:picLocks noChangeAspect="1"/>
          </p:cNvPicPr>
          <p:nvPr/>
        </p:nvPicPr>
        <p:blipFill>
          <a:blip r:embed="rId3"/>
          <a:srcRect b="13396"/>
          <a:stretch>
            <a:fillRect/>
          </a:stretch>
        </p:blipFill>
        <p:spPr>
          <a:xfrm>
            <a:off x="3829875" y="1245160"/>
            <a:ext cx="5401524" cy="2059149"/>
          </a:xfrm>
          <a:prstGeom prst="rect">
            <a:avLst/>
          </a:prstGeom>
        </p:spPr>
      </p:pic>
      <p:pic>
        <p:nvPicPr>
          <p:cNvPr id="14" name="図 13">
            <a:extLst>
              <a:ext uri="{FF2B5EF4-FFF2-40B4-BE49-F238E27FC236}">
                <a16:creationId xmlns:a16="http://schemas.microsoft.com/office/drawing/2014/main" id="{09CA1BC8-BFD3-02D6-5BBD-28BC41F21123}"/>
              </a:ext>
            </a:extLst>
          </p:cNvPr>
          <p:cNvPicPr>
            <a:picLocks noChangeAspect="1"/>
          </p:cNvPicPr>
          <p:nvPr/>
        </p:nvPicPr>
        <p:blipFill>
          <a:blip r:embed="rId4"/>
          <a:srcRect t="1" b="-26961"/>
          <a:stretch>
            <a:fillRect/>
          </a:stretch>
        </p:blipFill>
        <p:spPr>
          <a:xfrm>
            <a:off x="3603487" y="4521161"/>
            <a:ext cx="3099902" cy="1519179"/>
          </a:xfrm>
          <a:prstGeom prst="rect">
            <a:avLst/>
          </a:prstGeom>
        </p:spPr>
      </p:pic>
      <p:pic>
        <p:nvPicPr>
          <p:cNvPr id="15" name="図 14">
            <a:extLst>
              <a:ext uri="{FF2B5EF4-FFF2-40B4-BE49-F238E27FC236}">
                <a16:creationId xmlns:a16="http://schemas.microsoft.com/office/drawing/2014/main" id="{69BD9F52-3769-DB7A-0D37-E71F864B6A55}"/>
              </a:ext>
            </a:extLst>
          </p:cNvPr>
          <p:cNvPicPr>
            <a:picLocks noChangeAspect="1"/>
          </p:cNvPicPr>
          <p:nvPr/>
        </p:nvPicPr>
        <p:blipFill>
          <a:blip r:embed="rId5"/>
          <a:stretch>
            <a:fillRect/>
          </a:stretch>
        </p:blipFill>
        <p:spPr>
          <a:xfrm>
            <a:off x="6647050" y="4565118"/>
            <a:ext cx="3057752" cy="1128539"/>
          </a:xfrm>
          <a:prstGeom prst="rect">
            <a:avLst/>
          </a:prstGeom>
        </p:spPr>
      </p:pic>
      <p:sp>
        <p:nvSpPr>
          <p:cNvPr id="21" name="テキスト ボックス 20">
            <a:extLst>
              <a:ext uri="{FF2B5EF4-FFF2-40B4-BE49-F238E27FC236}">
                <a16:creationId xmlns:a16="http://schemas.microsoft.com/office/drawing/2014/main" id="{F04D06D6-319C-254E-83A6-7C69C3F65204}"/>
              </a:ext>
            </a:extLst>
          </p:cNvPr>
          <p:cNvSpPr txBox="1"/>
          <p:nvPr/>
        </p:nvSpPr>
        <p:spPr>
          <a:xfrm>
            <a:off x="190501" y="717625"/>
            <a:ext cx="3913385" cy="400110"/>
          </a:xfrm>
          <a:prstGeom prst="rect">
            <a:avLst/>
          </a:prstGeom>
          <a:solidFill>
            <a:srgbClr val="05B4B9"/>
          </a:solidFill>
          <a:ln w="12700">
            <a:solidFill>
              <a:srgbClr val="002060"/>
            </a:solidFill>
          </a:ln>
        </p:spPr>
        <p:txBody>
          <a:bodyPr wrap="square" lIns="91440" tIns="45720" rIns="91440" bIns="45720" rtlCol="0" anchor="t">
            <a:spAutoFit/>
          </a:bodyPr>
          <a:lstStyle/>
          <a:p>
            <a:pPr algn="l"/>
            <a:r>
              <a:rPr kumimoji="1" lang="ja-JP" altLang="en-US" sz="2000" b="1" dirty="0">
                <a:latin typeface="ＭＳ ゴシック"/>
                <a:ea typeface="ＭＳ ゴシック"/>
              </a:rPr>
              <a:t>建設産業を取り巻く状況と課題</a:t>
            </a:r>
            <a:endParaRPr kumimoji="1" lang="en-US" altLang="ja-JP" sz="2000" b="1" dirty="0">
              <a:latin typeface="ＭＳ ゴシック"/>
              <a:ea typeface="ＭＳ ゴシック"/>
            </a:endParaRPr>
          </a:p>
        </p:txBody>
      </p:sp>
      <p:sp>
        <p:nvSpPr>
          <p:cNvPr id="22" name="テキスト ボックス 21">
            <a:extLst>
              <a:ext uri="{FF2B5EF4-FFF2-40B4-BE49-F238E27FC236}">
                <a16:creationId xmlns:a16="http://schemas.microsoft.com/office/drawing/2014/main" id="{F5CC7143-0475-A939-74D2-A8E904D8EEB0}"/>
              </a:ext>
            </a:extLst>
          </p:cNvPr>
          <p:cNvSpPr txBox="1"/>
          <p:nvPr/>
        </p:nvSpPr>
        <p:spPr>
          <a:xfrm>
            <a:off x="514089" y="1141284"/>
            <a:ext cx="2583717" cy="307777"/>
          </a:xfrm>
          <a:prstGeom prst="rect">
            <a:avLst/>
          </a:prstGeom>
          <a:noFill/>
        </p:spPr>
        <p:txBody>
          <a:bodyPr wrap="square" rtlCol="0">
            <a:spAutoFit/>
          </a:bodyPr>
          <a:lstStyle/>
          <a:p>
            <a:r>
              <a:rPr kumimoji="1" lang="ja-JP" altLang="en-US" sz="1400" b="1" dirty="0">
                <a:latin typeface="ＭＳ ゴシック" panose="020B0609070205080204" pitchFamily="49" charset="-128"/>
                <a:ea typeface="ＭＳ ゴシック" panose="020B0609070205080204" pitchFamily="49" charset="-128"/>
              </a:rPr>
              <a:t>課題①：建設業従事者の減少</a:t>
            </a:r>
          </a:p>
        </p:txBody>
      </p:sp>
      <p:sp>
        <p:nvSpPr>
          <p:cNvPr id="23" name="テキスト ボックス 22">
            <a:extLst>
              <a:ext uri="{FF2B5EF4-FFF2-40B4-BE49-F238E27FC236}">
                <a16:creationId xmlns:a16="http://schemas.microsoft.com/office/drawing/2014/main" id="{9797C35D-DDDC-8739-E7E4-28557D3157DC}"/>
              </a:ext>
            </a:extLst>
          </p:cNvPr>
          <p:cNvSpPr txBox="1"/>
          <p:nvPr/>
        </p:nvSpPr>
        <p:spPr>
          <a:xfrm>
            <a:off x="385725" y="1537997"/>
            <a:ext cx="2661693" cy="261610"/>
          </a:xfrm>
          <a:prstGeom prst="rect">
            <a:avLst/>
          </a:prstGeom>
          <a:noFill/>
        </p:spPr>
        <p:txBody>
          <a:bodyPr wrap="square" rtlCol="0">
            <a:spAutoFit/>
          </a:bodyPr>
          <a:lstStyle/>
          <a:p>
            <a:pPr algn="ctr"/>
            <a:r>
              <a:rPr kumimoji="1" lang="en-US" altLang="ja-JP" sz="11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技術者数の推移</a:t>
            </a:r>
            <a:r>
              <a:rPr kumimoji="1" lang="en-US" altLang="ja-JP" sz="1100" dirty="0">
                <a:latin typeface="ＭＳ ゴシック" panose="020B0609070205080204" pitchFamily="49" charset="-128"/>
                <a:ea typeface="ＭＳ ゴシック" panose="020B0609070205080204" pitchFamily="49" charset="-128"/>
              </a:rPr>
              <a:t>】</a:t>
            </a:r>
          </a:p>
        </p:txBody>
      </p:sp>
      <p:sp>
        <p:nvSpPr>
          <p:cNvPr id="24" name="テキスト ボックス 23">
            <a:extLst>
              <a:ext uri="{FF2B5EF4-FFF2-40B4-BE49-F238E27FC236}">
                <a16:creationId xmlns:a16="http://schemas.microsoft.com/office/drawing/2014/main" id="{47ED45A8-7C27-75AB-80A5-48D107B515DA}"/>
              </a:ext>
            </a:extLst>
          </p:cNvPr>
          <p:cNvSpPr txBox="1"/>
          <p:nvPr/>
        </p:nvSpPr>
        <p:spPr>
          <a:xfrm>
            <a:off x="481767" y="3962559"/>
            <a:ext cx="2469607" cy="261610"/>
          </a:xfrm>
          <a:prstGeom prst="rect">
            <a:avLst/>
          </a:prstGeom>
          <a:noFill/>
        </p:spPr>
        <p:txBody>
          <a:bodyPr wrap="square" rtlCol="0">
            <a:spAutoFit/>
          </a:bodyPr>
          <a:lstStyle/>
          <a:p>
            <a:pPr algn="ctr"/>
            <a:r>
              <a:rPr kumimoji="1" lang="en-US" altLang="ja-JP" sz="11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技能労働者数の推移</a:t>
            </a:r>
            <a:r>
              <a:rPr kumimoji="1" lang="en-US" altLang="ja-JP" sz="1100" dirty="0">
                <a:latin typeface="ＭＳ ゴシック" panose="020B0609070205080204" pitchFamily="49" charset="-128"/>
                <a:ea typeface="ＭＳ ゴシック" panose="020B0609070205080204" pitchFamily="49" charset="-128"/>
              </a:rPr>
              <a:t>】</a:t>
            </a:r>
          </a:p>
        </p:txBody>
      </p:sp>
      <p:sp>
        <p:nvSpPr>
          <p:cNvPr id="25" name="正方形/長方形 24">
            <a:extLst>
              <a:ext uri="{FF2B5EF4-FFF2-40B4-BE49-F238E27FC236}">
                <a16:creationId xmlns:a16="http://schemas.microsoft.com/office/drawing/2014/main" id="{2134B0DC-6939-2A34-C9D2-FEC80A01E905}"/>
              </a:ext>
            </a:extLst>
          </p:cNvPr>
          <p:cNvSpPr/>
          <p:nvPr/>
        </p:nvSpPr>
        <p:spPr>
          <a:xfrm>
            <a:off x="273377" y="1472610"/>
            <a:ext cx="3065918" cy="49672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EF3CDC78-AE7B-A92A-FBCF-1C4CEF48717B}"/>
              </a:ext>
            </a:extLst>
          </p:cNvPr>
          <p:cNvSpPr txBox="1"/>
          <p:nvPr/>
        </p:nvSpPr>
        <p:spPr>
          <a:xfrm>
            <a:off x="5379227" y="884998"/>
            <a:ext cx="2583717" cy="307777"/>
          </a:xfrm>
          <a:prstGeom prst="rect">
            <a:avLst/>
          </a:prstGeom>
          <a:noFill/>
        </p:spPr>
        <p:txBody>
          <a:bodyPr wrap="square" rtlCol="0">
            <a:spAutoFit/>
          </a:bodyPr>
          <a:lstStyle/>
          <a:p>
            <a:r>
              <a:rPr kumimoji="1" lang="ja-JP" altLang="en-US" sz="1400" b="1" dirty="0">
                <a:latin typeface="ＭＳ ゴシック" panose="020B0609070205080204" pitchFamily="49" charset="-128"/>
                <a:ea typeface="ＭＳ ゴシック" panose="020B0609070205080204" pitchFamily="49" charset="-128"/>
              </a:rPr>
              <a:t>課題②：人材不足の深刻化</a:t>
            </a:r>
          </a:p>
        </p:txBody>
      </p:sp>
      <p:sp>
        <p:nvSpPr>
          <p:cNvPr id="27" name="テキスト ボックス 26">
            <a:extLst>
              <a:ext uri="{FF2B5EF4-FFF2-40B4-BE49-F238E27FC236}">
                <a16:creationId xmlns:a16="http://schemas.microsoft.com/office/drawing/2014/main" id="{3D1FECD2-C59F-5BE0-1FC7-816D53DE9BA8}"/>
              </a:ext>
            </a:extLst>
          </p:cNvPr>
          <p:cNvSpPr txBox="1"/>
          <p:nvPr/>
        </p:nvSpPr>
        <p:spPr>
          <a:xfrm>
            <a:off x="6957030" y="1168931"/>
            <a:ext cx="2246548" cy="292388"/>
          </a:xfrm>
          <a:prstGeom prst="rect">
            <a:avLst/>
          </a:prstGeom>
          <a:noFill/>
        </p:spPr>
        <p:txBody>
          <a:bodyPr wrap="square" rtlCol="0">
            <a:spAutoFit/>
          </a:bodyPr>
          <a:lstStyle/>
          <a:p>
            <a:pPr algn="ctr"/>
            <a:r>
              <a:rPr kumimoji="1" lang="en-US" altLang="ja-JP" sz="11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技能労働者の過不足感</a:t>
            </a:r>
            <a:r>
              <a:rPr kumimoji="1" lang="en-US" altLang="ja-JP" sz="1100" dirty="0">
                <a:latin typeface="ＭＳ ゴシック" panose="020B0609070205080204" pitchFamily="49" charset="-128"/>
                <a:ea typeface="ＭＳ ゴシック" panose="020B0609070205080204" pitchFamily="49" charset="-128"/>
              </a:rPr>
              <a:t>】</a:t>
            </a:r>
          </a:p>
          <a:p>
            <a:pPr algn="ctr"/>
            <a:endParaRPr kumimoji="1" lang="en-US" altLang="ja-JP" sz="200" dirty="0">
              <a:latin typeface="ＭＳ ゴシック" panose="020B0609070205080204" pitchFamily="49" charset="-128"/>
              <a:ea typeface="ＭＳ ゴシック" panose="020B0609070205080204" pitchFamily="49" charset="-128"/>
            </a:endParaRPr>
          </a:p>
        </p:txBody>
      </p:sp>
      <p:sp>
        <p:nvSpPr>
          <p:cNvPr id="28" name="テキスト ボックス 27">
            <a:extLst>
              <a:ext uri="{FF2B5EF4-FFF2-40B4-BE49-F238E27FC236}">
                <a16:creationId xmlns:a16="http://schemas.microsoft.com/office/drawing/2014/main" id="{7D5EAAF7-1C9A-0C54-611A-6724F5C1C137}"/>
              </a:ext>
            </a:extLst>
          </p:cNvPr>
          <p:cNvSpPr txBox="1"/>
          <p:nvPr/>
        </p:nvSpPr>
        <p:spPr>
          <a:xfrm>
            <a:off x="4591964" y="1145918"/>
            <a:ext cx="2246548" cy="292388"/>
          </a:xfrm>
          <a:prstGeom prst="rect">
            <a:avLst/>
          </a:prstGeom>
          <a:noFill/>
        </p:spPr>
        <p:txBody>
          <a:bodyPr wrap="square" rtlCol="0">
            <a:spAutoFit/>
          </a:bodyPr>
          <a:lstStyle/>
          <a:p>
            <a:pPr algn="ctr"/>
            <a:r>
              <a:rPr kumimoji="1" lang="en-US" altLang="ja-JP" sz="11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技術者の過不足感</a:t>
            </a:r>
            <a:r>
              <a:rPr kumimoji="1" lang="en-US" altLang="ja-JP" sz="1100" dirty="0">
                <a:latin typeface="ＭＳ ゴシック" panose="020B0609070205080204" pitchFamily="49" charset="-128"/>
                <a:ea typeface="ＭＳ ゴシック" panose="020B0609070205080204" pitchFamily="49" charset="-128"/>
              </a:rPr>
              <a:t>】</a:t>
            </a:r>
          </a:p>
          <a:p>
            <a:pPr algn="ctr"/>
            <a:endParaRPr kumimoji="1" lang="en-US" altLang="ja-JP" sz="200" dirty="0">
              <a:latin typeface="ＭＳ ゴシック" panose="020B0609070205080204" pitchFamily="49" charset="-128"/>
              <a:ea typeface="ＭＳ ゴシック" panose="020B0609070205080204" pitchFamily="49" charset="-128"/>
            </a:endParaRPr>
          </a:p>
        </p:txBody>
      </p:sp>
      <p:sp>
        <p:nvSpPr>
          <p:cNvPr id="29" name="正方形/長方形 28">
            <a:extLst>
              <a:ext uri="{FF2B5EF4-FFF2-40B4-BE49-F238E27FC236}">
                <a16:creationId xmlns:a16="http://schemas.microsoft.com/office/drawing/2014/main" id="{0171C3E8-EC2A-51DE-A598-9248D994ECE4}"/>
              </a:ext>
            </a:extLst>
          </p:cNvPr>
          <p:cNvSpPr/>
          <p:nvPr/>
        </p:nvSpPr>
        <p:spPr>
          <a:xfrm>
            <a:off x="3546903" y="1161593"/>
            <a:ext cx="6145481" cy="28303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73BE347B-7CDE-A012-6455-8A20030E12DF}"/>
              </a:ext>
            </a:extLst>
          </p:cNvPr>
          <p:cNvSpPr txBox="1"/>
          <p:nvPr/>
        </p:nvSpPr>
        <p:spPr>
          <a:xfrm>
            <a:off x="5048251" y="4009474"/>
            <a:ext cx="2914693" cy="307777"/>
          </a:xfrm>
          <a:prstGeom prst="rect">
            <a:avLst/>
          </a:prstGeom>
          <a:noFill/>
        </p:spPr>
        <p:txBody>
          <a:bodyPr wrap="square" rtlCol="0">
            <a:spAutoFit/>
          </a:bodyPr>
          <a:lstStyle/>
          <a:p>
            <a:r>
              <a:rPr kumimoji="1" lang="ja-JP" altLang="en-US" sz="1400" b="1" dirty="0">
                <a:latin typeface="ＭＳ ゴシック" panose="020B0609070205080204" pitchFamily="49" charset="-128"/>
                <a:ea typeface="ＭＳ ゴシック" panose="020B0609070205080204" pitchFamily="49" charset="-128"/>
              </a:rPr>
              <a:t>課題③：人材の採用と育成の限界</a:t>
            </a:r>
          </a:p>
        </p:txBody>
      </p:sp>
      <p:sp>
        <p:nvSpPr>
          <p:cNvPr id="31" name="テキスト ボックス 30">
            <a:extLst>
              <a:ext uri="{FF2B5EF4-FFF2-40B4-BE49-F238E27FC236}">
                <a16:creationId xmlns:a16="http://schemas.microsoft.com/office/drawing/2014/main" id="{6D49FC28-0FCE-745B-56C3-DE5B7AC15181}"/>
              </a:ext>
            </a:extLst>
          </p:cNvPr>
          <p:cNvSpPr txBox="1"/>
          <p:nvPr/>
        </p:nvSpPr>
        <p:spPr>
          <a:xfrm>
            <a:off x="4030164" y="4327673"/>
            <a:ext cx="2246548" cy="292388"/>
          </a:xfrm>
          <a:prstGeom prst="rect">
            <a:avLst/>
          </a:prstGeom>
          <a:noFill/>
        </p:spPr>
        <p:txBody>
          <a:bodyPr wrap="square" rtlCol="0">
            <a:spAutoFit/>
          </a:bodyPr>
          <a:lstStyle/>
          <a:p>
            <a:pPr algn="ctr"/>
            <a:r>
              <a:rPr kumimoji="1" lang="en-US" altLang="ja-JP" sz="11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採用の状況</a:t>
            </a:r>
            <a:r>
              <a:rPr kumimoji="1" lang="en-US" altLang="ja-JP" sz="1100" dirty="0">
                <a:latin typeface="ＭＳ ゴシック" panose="020B0609070205080204" pitchFamily="49" charset="-128"/>
                <a:ea typeface="ＭＳ ゴシック" panose="020B0609070205080204" pitchFamily="49" charset="-128"/>
              </a:rPr>
              <a:t>】</a:t>
            </a:r>
          </a:p>
          <a:p>
            <a:pPr algn="ctr"/>
            <a:endParaRPr kumimoji="1" lang="en-US" altLang="ja-JP" sz="200" dirty="0">
              <a:latin typeface="ＭＳ ゴシック" panose="020B0609070205080204" pitchFamily="49" charset="-128"/>
              <a:ea typeface="ＭＳ ゴシック" panose="020B0609070205080204" pitchFamily="49" charset="-128"/>
            </a:endParaRPr>
          </a:p>
        </p:txBody>
      </p:sp>
      <p:sp>
        <p:nvSpPr>
          <p:cNvPr id="32" name="テキスト ボックス 31">
            <a:extLst>
              <a:ext uri="{FF2B5EF4-FFF2-40B4-BE49-F238E27FC236}">
                <a16:creationId xmlns:a16="http://schemas.microsoft.com/office/drawing/2014/main" id="{DEAD42D3-F99E-F53F-A70F-58109C00664D}"/>
              </a:ext>
            </a:extLst>
          </p:cNvPr>
          <p:cNvSpPr txBox="1"/>
          <p:nvPr/>
        </p:nvSpPr>
        <p:spPr>
          <a:xfrm>
            <a:off x="7130066" y="4324679"/>
            <a:ext cx="2454938" cy="292388"/>
          </a:xfrm>
          <a:prstGeom prst="rect">
            <a:avLst/>
          </a:prstGeom>
          <a:noFill/>
        </p:spPr>
        <p:txBody>
          <a:bodyPr wrap="square" rtlCol="0">
            <a:spAutoFit/>
          </a:bodyPr>
          <a:lstStyle/>
          <a:p>
            <a:pPr algn="ctr"/>
            <a:r>
              <a:rPr kumimoji="1" lang="en-US" altLang="ja-JP" sz="1100" dirty="0">
                <a:latin typeface="ＭＳ ゴシック" panose="020B0609070205080204" pitchFamily="49" charset="-128"/>
                <a:ea typeface="ＭＳ ゴシック" panose="020B0609070205080204" pitchFamily="49" charset="-128"/>
              </a:rPr>
              <a:t>【</a:t>
            </a:r>
            <a:r>
              <a:rPr kumimoji="1" lang="ja-JP" altLang="en-US" sz="1100" dirty="0">
                <a:latin typeface="ＭＳ ゴシック" panose="020B0609070205080204" pitchFamily="49" charset="-128"/>
                <a:ea typeface="ＭＳ ゴシック" panose="020B0609070205080204" pitchFamily="49" charset="-128"/>
              </a:rPr>
              <a:t>自社での人材育成の取組状況</a:t>
            </a:r>
            <a:r>
              <a:rPr kumimoji="1" lang="en-US" altLang="ja-JP" sz="1100" dirty="0">
                <a:latin typeface="ＭＳ ゴシック" panose="020B0609070205080204" pitchFamily="49" charset="-128"/>
                <a:ea typeface="ＭＳ ゴシック" panose="020B0609070205080204" pitchFamily="49" charset="-128"/>
              </a:rPr>
              <a:t>】</a:t>
            </a:r>
          </a:p>
          <a:p>
            <a:pPr algn="ctr"/>
            <a:endParaRPr kumimoji="1" lang="en-US" altLang="ja-JP" sz="200" dirty="0">
              <a:latin typeface="ＭＳ ゴシック" panose="020B0609070205080204" pitchFamily="49" charset="-128"/>
              <a:ea typeface="ＭＳ ゴシック" panose="020B0609070205080204" pitchFamily="49" charset="-128"/>
            </a:endParaRPr>
          </a:p>
        </p:txBody>
      </p:sp>
      <p:sp>
        <p:nvSpPr>
          <p:cNvPr id="33" name="テキスト ボックス 32">
            <a:extLst>
              <a:ext uri="{FF2B5EF4-FFF2-40B4-BE49-F238E27FC236}">
                <a16:creationId xmlns:a16="http://schemas.microsoft.com/office/drawing/2014/main" id="{074441D7-B039-D8B4-943F-51684D70D099}"/>
              </a:ext>
            </a:extLst>
          </p:cNvPr>
          <p:cNvSpPr txBox="1"/>
          <p:nvPr/>
        </p:nvSpPr>
        <p:spPr>
          <a:xfrm>
            <a:off x="385725" y="3365587"/>
            <a:ext cx="2840446" cy="461665"/>
          </a:xfrm>
          <a:prstGeom prst="rect">
            <a:avLst/>
          </a:prstGeom>
          <a:noFill/>
          <a:ln w="12700">
            <a:solidFill>
              <a:srgbClr val="FF0000"/>
            </a:solidFill>
          </a:ln>
        </p:spPr>
        <p:txBody>
          <a:bodyPr wrap="square" rtlCol="0">
            <a:spAutoFit/>
          </a:bodyPr>
          <a:lstStyle/>
          <a:p>
            <a:pPr algn="ctr"/>
            <a:r>
              <a:rPr kumimoji="1" lang="ja-JP" altLang="en-US" sz="1200" dirty="0">
                <a:solidFill>
                  <a:srgbClr val="FF0000"/>
                </a:solidFill>
                <a:latin typeface="ＭＳ ゴシック" panose="020B0609070205080204" pitchFamily="49" charset="-128"/>
                <a:ea typeface="ＭＳ ゴシック" panose="020B0609070205080204" pitchFamily="49" charset="-128"/>
              </a:rPr>
              <a:t>⇒</a:t>
            </a:r>
            <a:r>
              <a:rPr kumimoji="1" lang="en-US" altLang="ja-JP" sz="1200" dirty="0">
                <a:solidFill>
                  <a:srgbClr val="FF0000"/>
                </a:solidFill>
                <a:latin typeface="ＭＳ ゴシック" panose="020B0609070205080204" pitchFamily="49" charset="-128"/>
                <a:ea typeface="ＭＳ ゴシック" panose="020B0609070205080204" pitchFamily="49" charset="-128"/>
              </a:rPr>
              <a:t>2045</a:t>
            </a:r>
            <a:r>
              <a:rPr kumimoji="1" lang="ja-JP" altLang="en-US" sz="1200" dirty="0">
                <a:solidFill>
                  <a:srgbClr val="FF0000"/>
                </a:solidFill>
                <a:latin typeface="ＭＳ ゴシック" panose="020B0609070205080204" pitchFamily="49" charset="-128"/>
                <a:ea typeface="ＭＳ ゴシック" panose="020B0609070205080204" pitchFamily="49" charset="-128"/>
              </a:rPr>
              <a:t>年には</a:t>
            </a:r>
            <a:r>
              <a:rPr kumimoji="1" lang="ja-JP" altLang="en-US" sz="1200" b="1" dirty="0">
                <a:solidFill>
                  <a:srgbClr val="FF0000"/>
                </a:solidFill>
                <a:latin typeface="ＭＳ ゴシック" panose="020B0609070205080204" pitchFamily="49" charset="-128"/>
                <a:ea typeface="ＭＳ ゴシック" panose="020B0609070205080204" pitchFamily="49" charset="-128"/>
              </a:rPr>
              <a:t>約２１％減少</a:t>
            </a:r>
            <a:r>
              <a:rPr kumimoji="1" lang="ja-JP" altLang="en-US" sz="1200" dirty="0">
                <a:solidFill>
                  <a:srgbClr val="FF0000"/>
                </a:solidFill>
                <a:latin typeface="ＭＳ ゴシック" panose="020B0609070205080204" pitchFamily="49" charset="-128"/>
                <a:ea typeface="ＭＳ ゴシック" panose="020B0609070205080204" pitchFamily="49" charset="-128"/>
              </a:rPr>
              <a:t>する予測</a:t>
            </a:r>
            <a:r>
              <a:rPr kumimoji="1" lang="en-US" altLang="ja-JP" sz="1200" dirty="0">
                <a:solidFill>
                  <a:srgbClr val="FF0000"/>
                </a:solidFill>
                <a:latin typeface="ＭＳ ゴシック" panose="020B0609070205080204" pitchFamily="49" charset="-128"/>
                <a:ea typeface="ＭＳ ゴシック" panose="020B0609070205080204" pitchFamily="49" charset="-128"/>
              </a:rPr>
              <a:t>(2020</a:t>
            </a:r>
            <a:r>
              <a:rPr kumimoji="1" lang="ja-JP" altLang="en-US" sz="1200" dirty="0">
                <a:solidFill>
                  <a:srgbClr val="FF0000"/>
                </a:solidFill>
                <a:latin typeface="ＭＳ ゴシック" panose="020B0609070205080204" pitchFamily="49" charset="-128"/>
                <a:ea typeface="ＭＳ ゴシック" panose="020B0609070205080204" pitchFamily="49" charset="-128"/>
              </a:rPr>
              <a:t>年比</a:t>
            </a:r>
            <a:r>
              <a:rPr kumimoji="1" lang="en-US" altLang="ja-JP" sz="1200" dirty="0">
                <a:solidFill>
                  <a:srgbClr val="FF0000"/>
                </a:solidFill>
                <a:latin typeface="ＭＳ ゴシック" panose="020B0609070205080204" pitchFamily="49" charset="-128"/>
                <a:ea typeface="ＭＳ ゴシック" panose="020B0609070205080204" pitchFamily="49" charset="-128"/>
              </a:rPr>
              <a:t>)</a:t>
            </a:r>
            <a:endParaRPr kumimoji="1" lang="ja-JP" altLang="en-US" sz="1200" dirty="0">
              <a:solidFill>
                <a:srgbClr val="FF0000"/>
              </a:solidFill>
              <a:latin typeface="ＭＳ ゴシック" panose="020B0609070205080204" pitchFamily="49" charset="-128"/>
              <a:ea typeface="ＭＳ ゴシック" panose="020B0609070205080204" pitchFamily="49" charset="-128"/>
            </a:endParaRPr>
          </a:p>
        </p:txBody>
      </p:sp>
      <p:sp>
        <p:nvSpPr>
          <p:cNvPr id="34" name="テキスト ボックス 33">
            <a:extLst>
              <a:ext uri="{FF2B5EF4-FFF2-40B4-BE49-F238E27FC236}">
                <a16:creationId xmlns:a16="http://schemas.microsoft.com/office/drawing/2014/main" id="{1FA18370-74D0-27E9-3927-EBA03C8CD16C}"/>
              </a:ext>
            </a:extLst>
          </p:cNvPr>
          <p:cNvSpPr txBox="1"/>
          <p:nvPr/>
        </p:nvSpPr>
        <p:spPr>
          <a:xfrm>
            <a:off x="424711" y="5729782"/>
            <a:ext cx="2772835" cy="461665"/>
          </a:xfrm>
          <a:prstGeom prst="rect">
            <a:avLst/>
          </a:prstGeom>
          <a:noFill/>
          <a:ln w="12700">
            <a:solidFill>
              <a:srgbClr val="FF0000"/>
            </a:solidFill>
          </a:ln>
        </p:spPr>
        <p:txBody>
          <a:bodyPr wrap="square" rtlCol="0">
            <a:spAutoFit/>
          </a:bodyPr>
          <a:lstStyle/>
          <a:p>
            <a:pPr algn="ctr"/>
            <a:r>
              <a:rPr kumimoji="1" lang="ja-JP" altLang="en-US" sz="1200" dirty="0">
                <a:solidFill>
                  <a:srgbClr val="FF0000"/>
                </a:solidFill>
                <a:latin typeface="ＭＳ ゴシック" panose="020B0609070205080204" pitchFamily="49" charset="-128"/>
                <a:ea typeface="ＭＳ ゴシック" panose="020B0609070205080204" pitchFamily="49" charset="-128"/>
              </a:rPr>
              <a:t>⇒</a:t>
            </a:r>
            <a:r>
              <a:rPr kumimoji="1" lang="en-US" altLang="ja-JP" sz="1200" dirty="0">
                <a:solidFill>
                  <a:srgbClr val="FF0000"/>
                </a:solidFill>
                <a:latin typeface="ＭＳ ゴシック" panose="020B0609070205080204" pitchFamily="49" charset="-128"/>
                <a:ea typeface="ＭＳ ゴシック" panose="020B0609070205080204" pitchFamily="49" charset="-128"/>
              </a:rPr>
              <a:t>2045</a:t>
            </a:r>
            <a:r>
              <a:rPr kumimoji="1" lang="ja-JP" altLang="en-US" sz="1200" dirty="0">
                <a:solidFill>
                  <a:srgbClr val="FF0000"/>
                </a:solidFill>
                <a:latin typeface="ＭＳ ゴシック" panose="020B0609070205080204" pitchFamily="49" charset="-128"/>
                <a:ea typeface="ＭＳ ゴシック" panose="020B0609070205080204" pitchFamily="49" charset="-128"/>
              </a:rPr>
              <a:t>年には</a:t>
            </a:r>
            <a:r>
              <a:rPr kumimoji="1" lang="ja-JP" altLang="en-US" sz="1200" b="1" dirty="0">
                <a:solidFill>
                  <a:srgbClr val="FF0000"/>
                </a:solidFill>
                <a:latin typeface="ＭＳ ゴシック" panose="020B0609070205080204" pitchFamily="49" charset="-128"/>
                <a:ea typeface="ＭＳ ゴシック" panose="020B0609070205080204" pitchFamily="49" charset="-128"/>
              </a:rPr>
              <a:t>約５３％減少</a:t>
            </a:r>
            <a:r>
              <a:rPr kumimoji="1" lang="ja-JP" altLang="en-US" sz="1200" dirty="0">
                <a:solidFill>
                  <a:srgbClr val="FF0000"/>
                </a:solidFill>
                <a:latin typeface="ＭＳ ゴシック" panose="020B0609070205080204" pitchFamily="49" charset="-128"/>
                <a:ea typeface="ＭＳ ゴシック" panose="020B0609070205080204" pitchFamily="49" charset="-128"/>
              </a:rPr>
              <a:t>する予測</a:t>
            </a:r>
            <a:r>
              <a:rPr kumimoji="1" lang="en-US" altLang="ja-JP" sz="1200" dirty="0">
                <a:solidFill>
                  <a:srgbClr val="FF0000"/>
                </a:solidFill>
                <a:latin typeface="ＭＳ ゴシック" panose="020B0609070205080204" pitchFamily="49" charset="-128"/>
                <a:ea typeface="ＭＳ ゴシック" panose="020B0609070205080204" pitchFamily="49" charset="-128"/>
              </a:rPr>
              <a:t>(2020</a:t>
            </a:r>
            <a:r>
              <a:rPr kumimoji="1" lang="ja-JP" altLang="en-US" sz="1200" dirty="0">
                <a:solidFill>
                  <a:srgbClr val="FF0000"/>
                </a:solidFill>
                <a:latin typeface="ＭＳ ゴシック" panose="020B0609070205080204" pitchFamily="49" charset="-128"/>
                <a:ea typeface="ＭＳ ゴシック" panose="020B0609070205080204" pitchFamily="49" charset="-128"/>
              </a:rPr>
              <a:t>年比</a:t>
            </a:r>
            <a:r>
              <a:rPr kumimoji="1" lang="en-US" altLang="ja-JP" sz="1200" dirty="0">
                <a:solidFill>
                  <a:srgbClr val="FF0000"/>
                </a:solidFill>
                <a:latin typeface="ＭＳ ゴシック" panose="020B0609070205080204" pitchFamily="49" charset="-128"/>
                <a:ea typeface="ＭＳ ゴシック" panose="020B0609070205080204" pitchFamily="49" charset="-128"/>
              </a:rPr>
              <a:t>)</a:t>
            </a:r>
            <a:endParaRPr kumimoji="1" lang="ja-JP" altLang="en-US" sz="1200" dirty="0">
              <a:solidFill>
                <a:srgbClr val="FF0000"/>
              </a:solidFill>
              <a:latin typeface="ＭＳ ゴシック" panose="020B0609070205080204" pitchFamily="49" charset="-128"/>
              <a:ea typeface="ＭＳ ゴシック" panose="020B0609070205080204" pitchFamily="49" charset="-128"/>
            </a:endParaRPr>
          </a:p>
        </p:txBody>
      </p:sp>
      <p:sp>
        <p:nvSpPr>
          <p:cNvPr id="35" name="テキスト ボックス 34">
            <a:extLst>
              <a:ext uri="{FF2B5EF4-FFF2-40B4-BE49-F238E27FC236}">
                <a16:creationId xmlns:a16="http://schemas.microsoft.com/office/drawing/2014/main" id="{5DE9CFC9-1B19-67BD-C464-589DB0C2F885}"/>
              </a:ext>
            </a:extLst>
          </p:cNvPr>
          <p:cNvSpPr txBox="1"/>
          <p:nvPr/>
        </p:nvSpPr>
        <p:spPr>
          <a:xfrm>
            <a:off x="4293951" y="3491472"/>
            <a:ext cx="2508363" cy="307777"/>
          </a:xfrm>
          <a:prstGeom prst="rect">
            <a:avLst/>
          </a:prstGeom>
          <a:noFill/>
          <a:ln w="12700">
            <a:solidFill>
              <a:srgbClr val="FF0000"/>
            </a:solidFill>
          </a:ln>
        </p:spPr>
        <p:txBody>
          <a:bodyPr wrap="square" rtlCol="0">
            <a:spAutoFit/>
          </a:bodyPr>
          <a:lstStyle/>
          <a:p>
            <a:pPr algn="ctr"/>
            <a:endParaRPr kumimoji="1" lang="en-US" altLang="ja-JP" sz="200" dirty="0">
              <a:latin typeface="ＭＳ ゴシック" panose="020B0609070205080204" pitchFamily="49" charset="-128"/>
              <a:ea typeface="ＭＳ ゴシック" panose="020B0609070205080204" pitchFamily="49" charset="-128"/>
            </a:endParaRPr>
          </a:p>
          <a:p>
            <a:pPr algn="ctr"/>
            <a:r>
              <a:rPr kumimoji="1" lang="ja-JP" altLang="en-US" sz="1200" dirty="0">
                <a:solidFill>
                  <a:srgbClr val="FF0000"/>
                </a:solidFill>
                <a:latin typeface="ＭＳ ゴシック" panose="020B0609070205080204" pitchFamily="49" charset="-128"/>
                <a:ea typeface="ＭＳ ゴシック" panose="020B0609070205080204" pitchFamily="49" charset="-128"/>
              </a:rPr>
              <a:t>⇒</a:t>
            </a:r>
            <a:r>
              <a:rPr kumimoji="1" lang="ja-JP" altLang="en-US" sz="1200" b="1" dirty="0">
                <a:solidFill>
                  <a:srgbClr val="FF0000"/>
                </a:solidFill>
                <a:latin typeface="ＭＳ ゴシック" panose="020B0609070205080204" pitchFamily="49" charset="-128"/>
                <a:ea typeface="ＭＳ ゴシック" panose="020B0609070205080204" pitchFamily="49" charset="-128"/>
              </a:rPr>
              <a:t>約８割が不足</a:t>
            </a:r>
            <a:r>
              <a:rPr kumimoji="1" lang="ja-JP" altLang="en-US" sz="1200" dirty="0">
                <a:solidFill>
                  <a:srgbClr val="FF0000"/>
                </a:solidFill>
                <a:latin typeface="ＭＳ ゴシック" panose="020B0609070205080204" pitchFamily="49" charset="-128"/>
                <a:ea typeface="ＭＳ ゴシック" panose="020B0609070205080204" pitchFamily="49" charset="-128"/>
              </a:rPr>
              <a:t>を感じている状況</a:t>
            </a:r>
          </a:p>
        </p:txBody>
      </p:sp>
      <p:sp>
        <p:nvSpPr>
          <p:cNvPr id="36" name="テキスト ボックス 35">
            <a:extLst>
              <a:ext uri="{FF2B5EF4-FFF2-40B4-BE49-F238E27FC236}">
                <a16:creationId xmlns:a16="http://schemas.microsoft.com/office/drawing/2014/main" id="{C464156E-E628-2507-6E5A-F1716C75E1CA}"/>
              </a:ext>
            </a:extLst>
          </p:cNvPr>
          <p:cNvSpPr txBox="1"/>
          <p:nvPr/>
        </p:nvSpPr>
        <p:spPr>
          <a:xfrm>
            <a:off x="6962614" y="3483768"/>
            <a:ext cx="2622390" cy="307777"/>
          </a:xfrm>
          <a:prstGeom prst="rect">
            <a:avLst/>
          </a:prstGeom>
          <a:noFill/>
          <a:ln w="12700">
            <a:solidFill>
              <a:srgbClr val="FF0000"/>
            </a:solidFill>
          </a:ln>
        </p:spPr>
        <p:txBody>
          <a:bodyPr wrap="square" rtlCol="0">
            <a:spAutoFit/>
          </a:bodyPr>
          <a:lstStyle/>
          <a:p>
            <a:pPr algn="ctr"/>
            <a:endParaRPr kumimoji="1" lang="en-US" altLang="ja-JP" sz="200" dirty="0">
              <a:latin typeface="ＭＳ ゴシック" panose="020B0609070205080204" pitchFamily="49" charset="-128"/>
              <a:ea typeface="ＭＳ ゴシック" panose="020B0609070205080204" pitchFamily="49" charset="-128"/>
            </a:endParaRPr>
          </a:p>
          <a:p>
            <a:pPr algn="ctr"/>
            <a:r>
              <a:rPr kumimoji="1" lang="ja-JP" altLang="en-US" sz="1200" dirty="0">
                <a:solidFill>
                  <a:srgbClr val="FF0000"/>
                </a:solidFill>
                <a:latin typeface="ＭＳ ゴシック" panose="020B0609070205080204" pitchFamily="49" charset="-128"/>
                <a:ea typeface="ＭＳ ゴシック" panose="020B0609070205080204" pitchFamily="49" charset="-128"/>
              </a:rPr>
              <a:t>⇒</a:t>
            </a:r>
            <a:r>
              <a:rPr kumimoji="1" lang="ja-JP" altLang="en-US" sz="1200" b="1" dirty="0">
                <a:solidFill>
                  <a:srgbClr val="FF0000"/>
                </a:solidFill>
                <a:latin typeface="ＭＳ ゴシック" panose="020B0609070205080204" pitchFamily="49" charset="-128"/>
                <a:ea typeface="ＭＳ ゴシック" panose="020B0609070205080204" pitchFamily="49" charset="-128"/>
              </a:rPr>
              <a:t>約８割が不足</a:t>
            </a:r>
            <a:r>
              <a:rPr kumimoji="1" lang="ja-JP" altLang="en-US" sz="1200" dirty="0">
                <a:solidFill>
                  <a:srgbClr val="FF0000"/>
                </a:solidFill>
                <a:latin typeface="ＭＳ ゴシック" panose="020B0609070205080204" pitchFamily="49" charset="-128"/>
                <a:ea typeface="ＭＳ ゴシック" panose="020B0609070205080204" pitchFamily="49" charset="-128"/>
              </a:rPr>
              <a:t>を感じている状況</a:t>
            </a:r>
          </a:p>
        </p:txBody>
      </p:sp>
      <p:sp>
        <p:nvSpPr>
          <p:cNvPr id="37" name="テキスト ボックス 36">
            <a:extLst>
              <a:ext uri="{FF2B5EF4-FFF2-40B4-BE49-F238E27FC236}">
                <a16:creationId xmlns:a16="http://schemas.microsoft.com/office/drawing/2014/main" id="{08C62E51-ED58-3505-5994-23718F699ACC}"/>
              </a:ext>
            </a:extLst>
          </p:cNvPr>
          <p:cNvSpPr txBox="1"/>
          <p:nvPr/>
        </p:nvSpPr>
        <p:spPr>
          <a:xfrm>
            <a:off x="4084083" y="5911387"/>
            <a:ext cx="2246548" cy="461665"/>
          </a:xfrm>
          <a:prstGeom prst="rect">
            <a:avLst/>
          </a:prstGeom>
          <a:noFill/>
          <a:ln w="12700">
            <a:solidFill>
              <a:srgbClr val="FF0000"/>
            </a:solidFill>
          </a:ln>
        </p:spPr>
        <p:txBody>
          <a:bodyPr wrap="square" rtlCol="0">
            <a:spAutoFit/>
          </a:bodyPr>
          <a:lstStyle/>
          <a:p>
            <a:r>
              <a:rPr kumimoji="1" lang="ja-JP" altLang="en-US" sz="1200" dirty="0">
                <a:solidFill>
                  <a:srgbClr val="FF0000"/>
                </a:solidFill>
                <a:latin typeface="ＭＳ ゴシック" panose="020B0609070205080204" pitchFamily="49" charset="-128"/>
                <a:ea typeface="ＭＳ ゴシック" panose="020B0609070205080204" pitchFamily="49" charset="-128"/>
              </a:rPr>
              <a:t>⇒</a:t>
            </a:r>
            <a:r>
              <a:rPr kumimoji="1" lang="ja-JP" altLang="en-US" sz="1200" b="1" dirty="0">
                <a:solidFill>
                  <a:srgbClr val="FF0000"/>
                </a:solidFill>
                <a:latin typeface="ＭＳ ゴシック" panose="020B0609070205080204" pitchFamily="49" charset="-128"/>
                <a:ea typeface="ＭＳ ゴシック" panose="020B0609070205080204" pitchFamily="49" charset="-128"/>
              </a:rPr>
              <a:t>約８割が十分に採用できていない</a:t>
            </a:r>
            <a:r>
              <a:rPr kumimoji="1" lang="ja-JP" altLang="en-US" sz="1200" dirty="0">
                <a:solidFill>
                  <a:srgbClr val="FF0000"/>
                </a:solidFill>
                <a:latin typeface="ＭＳ ゴシック" panose="020B0609070205080204" pitchFamily="49" charset="-128"/>
                <a:ea typeface="ＭＳ ゴシック" panose="020B0609070205080204" pitchFamily="49" charset="-128"/>
              </a:rPr>
              <a:t>と感じている状況</a:t>
            </a:r>
          </a:p>
        </p:txBody>
      </p:sp>
      <p:sp>
        <p:nvSpPr>
          <p:cNvPr id="38" name="テキスト ボックス 37">
            <a:extLst>
              <a:ext uri="{FF2B5EF4-FFF2-40B4-BE49-F238E27FC236}">
                <a16:creationId xmlns:a16="http://schemas.microsoft.com/office/drawing/2014/main" id="{D05C130E-162C-A128-06A0-07130FDD351A}"/>
              </a:ext>
            </a:extLst>
          </p:cNvPr>
          <p:cNvSpPr txBox="1"/>
          <p:nvPr/>
        </p:nvSpPr>
        <p:spPr>
          <a:xfrm>
            <a:off x="7116315" y="5896344"/>
            <a:ext cx="2397882" cy="461665"/>
          </a:xfrm>
          <a:prstGeom prst="rect">
            <a:avLst/>
          </a:prstGeom>
          <a:noFill/>
          <a:ln w="12700">
            <a:solidFill>
              <a:srgbClr val="FF0000"/>
            </a:solidFill>
          </a:ln>
        </p:spPr>
        <p:txBody>
          <a:bodyPr wrap="square" rtlCol="0">
            <a:spAutoFit/>
          </a:bodyPr>
          <a:lstStyle/>
          <a:p>
            <a:r>
              <a:rPr kumimoji="1" lang="ja-JP" altLang="en-US" sz="1200" dirty="0">
                <a:solidFill>
                  <a:srgbClr val="FF0000"/>
                </a:solidFill>
                <a:latin typeface="ＭＳ ゴシック" panose="020B0609070205080204" pitchFamily="49" charset="-128"/>
                <a:ea typeface="ＭＳ ゴシック" panose="020B0609070205080204" pitchFamily="49" charset="-128"/>
              </a:rPr>
              <a:t>⇒</a:t>
            </a:r>
            <a:r>
              <a:rPr kumimoji="1" lang="ja-JP" altLang="en-US" sz="1200" b="1" dirty="0">
                <a:solidFill>
                  <a:srgbClr val="FF0000"/>
                </a:solidFill>
                <a:latin typeface="ＭＳ ゴシック" panose="020B0609070205080204" pitchFamily="49" charset="-128"/>
                <a:ea typeface="ＭＳ ゴシック" panose="020B0609070205080204" pitchFamily="49" charset="-128"/>
              </a:rPr>
              <a:t>約５割が人材育成が十分にできていない</a:t>
            </a:r>
            <a:r>
              <a:rPr kumimoji="1" lang="ja-JP" altLang="en-US" sz="1200" dirty="0">
                <a:solidFill>
                  <a:srgbClr val="FF0000"/>
                </a:solidFill>
                <a:latin typeface="ＭＳ ゴシック" panose="020B0609070205080204" pitchFamily="49" charset="-128"/>
                <a:ea typeface="ＭＳ ゴシック" panose="020B0609070205080204" pitchFamily="49" charset="-128"/>
              </a:rPr>
              <a:t>と感じている状況</a:t>
            </a:r>
          </a:p>
        </p:txBody>
      </p:sp>
      <p:sp>
        <p:nvSpPr>
          <p:cNvPr id="39" name="正方形/長方形 38">
            <a:extLst>
              <a:ext uri="{FF2B5EF4-FFF2-40B4-BE49-F238E27FC236}">
                <a16:creationId xmlns:a16="http://schemas.microsoft.com/office/drawing/2014/main" id="{9B2CE11B-06D8-7BAD-690B-85495A9B22A7}"/>
              </a:ext>
            </a:extLst>
          </p:cNvPr>
          <p:cNvSpPr/>
          <p:nvPr/>
        </p:nvSpPr>
        <p:spPr>
          <a:xfrm>
            <a:off x="3546904" y="4305824"/>
            <a:ext cx="6145481" cy="22351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7B68D5CC-FDD0-4772-F9C2-A9669555B548}"/>
              </a:ext>
            </a:extLst>
          </p:cNvPr>
          <p:cNvSpPr txBox="1"/>
          <p:nvPr/>
        </p:nvSpPr>
        <p:spPr>
          <a:xfrm>
            <a:off x="6334825" y="3783840"/>
            <a:ext cx="3490958" cy="215444"/>
          </a:xfrm>
          <a:prstGeom prst="rect">
            <a:avLst/>
          </a:prstGeom>
          <a:noFill/>
        </p:spPr>
        <p:txBody>
          <a:bodyPr wrap="square" rtlCol="0">
            <a:spAutoFit/>
          </a:bodyPr>
          <a:lstStyle/>
          <a:p>
            <a:r>
              <a:rPr kumimoji="1" lang="ja-JP" altLang="en-US" sz="800" b="1" dirty="0">
                <a:latin typeface="ＭＳ ゴシック" panose="020B0609070205080204" pitchFamily="49" charset="-128"/>
                <a:ea typeface="ＭＳ ゴシック" panose="020B0609070205080204" pitchFamily="49" charset="-128"/>
              </a:rPr>
              <a:t>資料：栃木県「建設関係事業者アンケート調査」（令和８年６月実施）</a:t>
            </a:r>
          </a:p>
        </p:txBody>
      </p:sp>
      <p:sp>
        <p:nvSpPr>
          <p:cNvPr id="42" name="テキスト ボックス 41">
            <a:extLst>
              <a:ext uri="{FF2B5EF4-FFF2-40B4-BE49-F238E27FC236}">
                <a16:creationId xmlns:a16="http://schemas.microsoft.com/office/drawing/2014/main" id="{B31CEC6A-3020-8314-2B78-9D0F84EB9E58}"/>
              </a:ext>
            </a:extLst>
          </p:cNvPr>
          <p:cNvSpPr txBox="1"/>
          <p:nvPr/>
        </p:nvSpPr>
        <p:spPr>
          <a:xfrm>
            <a:off x="1" y="0"/>
            <a:ext cx="8788400" cy="538609"/>
          </a:xfrm>
          <a:prstGeom prst="rect">
            <a:avLst/>
          </a:prstGeom>
          <a:solidFill>
            <a:srgbClr val="05B4B9"/>
          </a:solidFill>
        </p:spPr>
        <p:txBody>
          <a:bodyPr wrap="square" rtlCol="0">
            <a:spAutoFit/>
          </a:bodyPr>
          <a:lstStyle/>
          <a:p>
            <a:r>
              <a:rPr kumimoji="1" lang="en-US" altLang="ja-JP" sz="2400" b="1" dirty="0">
                <a:solidFill>
                  <a:schemeClr val="bg1"/>
                </a:solidFill>
                <a:latin typeface="BIZ UDPゴシック" panose="020B0400000000000000" pitchFamily="50" charset="-128"/>
                <a:ea typeface="BIZ UDPゴシック" panose="020B0400000000000000" pitchFamily="50" charset="-128"/>
              </a:rPr>
              <a:t>Ⅰ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栃木県建設産業担い手確保・育成の基本方針（案）</a:t>
            </a:r>
          </a:p>
          <a:p>
            <a:endParaRPr kumimoji="1" lang="ja-JP" altLang="en-US" sz="500" b="1" dirty="0">
              <a:solidFill>
                <a:schemeClr val="bg1"/>
              </a:solidFill>
              <a:latin typeface="BIZ UDPゴシック" panose="020B0400000000000000" pitchFamily="50" charset="-128"/>
              <a:ea typeface="BIZ UDPゴシック" panose="020B0400000000000000" pitchFamily="50" charset="-128"/>
            </a:endParaRPr>
          </a:p>
        </p:txBody>
      </p:sp>
      <p:sp>
        <p:nvSpPr>
          <p:cNvPr id="44" name="平行四辺形 43">
            <a:extLst>
              <a:ext uri="{FF2B5EF4-FFF2-40B4-BE49-F238E27FC236}">
                <a16:creationId xmlns:a16="http://schemas.microsoft.com/office/drawing/2014/main" id="{68AF56C0-7524-68C4-9059-40F927E0F82D}"/>
              </a:ext>
            </a:extLst>
          </p:cNvPr>
          <p:cNvSpPr/>
          <p:nvPr/>
        </p:nvSpPr>
        <p:spPr>
          <a:xfrm>
            <a:off x="8236603" y="9427"/>
            <a:ext cx="1135997" cy="584896"/>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5" name="図 44" descr="ロゴ&#10;&#10;AI によって生成されたコンテンツは間違っている可能性があります。">
            <a:extLst>
              <a:ext uri="{FF2B5EF4-FFF2-40B4-BE49-F238E27FC236}">
                <a16:creationId xmlns:a16="http://schemas.microsoft.com/office/drawing/2014/main" id="{92960E63-4E7E-73E2-4AC5-EF2AEFE9C7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pic>
        <p:nvPicPr>
          <p:cNvPr id="5" name="図 4">
            <a:extLst>
              <a:ext uri="{FF2B5EF4-FFF2-40B4-BE49-F238E27FC236}">
                <a16:creationId xmlns:a16="http://schemas.microsoft.com/office/drawing/2014/main" id="{04054085-5EC9-E15E-1D48-109E0CCE842B}"/>
              </a:ext>
            </a:extLst>
          </p:cNvPr>
          <p:cNvPicPr>
            <a:picLocks noChangeAspect="1"/>
          </p:cNvPicPr>
          <p:nvPr/>
        </p:nvPicPr>
        <p:blipFill>
          <a:blip r:embed="rId7"/>
          <a:stretch>
            <a:fillRect/>
          </a:stretch>
        </p:blipFill>
        <p:spPr>
          <a:xfrm>
            <a:off x="363619" y="1758689"/>
            <a:ext cx="2884655" cy="1570986"/>
          </a:xfrm>
          <a:prstGeom prst="rect">
            <a:avLst/>
          </a:prstGeom>
        </p:spPr>
      </p:pic>
      <p:pic>
        <p:nvPicPr>
          <p:cNvPr id="6" name="図 5">
            <a:extLst>
              <a:ext uri="{FF2B5EF4-FFF2-40B4-BE49-F238E27FC236}">
                <a16:creationId xmlns:a16="http://schemas.microsoft.com/office/drawing/2014/main" id="{0CA03299-BD44-F43C-5AD1-B16C9E9F46FB}"/>
              </a:ext>
            </a:extLst>
          </p:cNvPr>
          <p:cNvPicPr>
            <a:picLocks noChangeAspect="1"/>
          </p:cNvPicPr>
          <p:nvPr/>
        </p:nvPicPr>
        <p:blipFill>
          <a:blip r:embed="rId8"/>
          <a:stretch>
            <a:fillRect/>
          </a:stretch>
        </p:blipFill>
        <p:spPr>
          <a:xfrm>
            <a:off x="363953" y="4182053"/>
            <a:ext cx="2943311" cy="1528061"/>
          </a:xfrm>
          <a:prstGeom prst="rect">
            <a:avLst/>
          </a:prstGeom>
        </p:spPr>
      </p:pic>
      <p:cxnSp>
        <p:nvCxnSpPr>
          <p:cNvPr id="8" name="直線矢印コネクタ 7">
            <a:extLst>
              <a:ext uri="{FF2B5EF4-FFF2-40B4-BE49-F238E27FC236}">
                <a16:creationId xmlns:a16="http://schemas.microsoft.com/office/drawing/2014/main" id="{78F4F1D0-5D27-7690-954E-AE017DF03A37}"/>
              </a:ext>
            </a:extLst>
          </p:cNvPr>
          <p:cNvCxnSpPr>
            <a:cxnSpLocks/>
          </p:cNvCxnSpPr>
          <p:nvPr/>
        </p:nvCxnSpPr>
        <p:spPr>
          <a:xfrm>
            <a:off x="1543050" y="1901487"/>
            <a:ext cx="1244848" cy="24371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0F0BBE0B-363E-41F4-B12A-463ADC4D5ECE}"/>
              </a:ext>
            </a:extLst>
          </p:cNvPr>
          <p:cNvSpPr txBox="1"/>
          <p:nvPr/>
        </p:nvSpPr>
        <p:spPr>
          <a:xfrm rot="709158">
            <a:off x="2157951" y="1907212"/>
            <a:ext cx="661987" cy="200055"/>
          </a:xfrm>
          <a:prstGeom prst="rect">
            <a:avLst/>
          </a:prstGeom>
          <a:noFill/>
        </p:spPr>
        <p:txBody>
          <a:bodyPr wrap="square" rtlCol="0">
            <a:spAutoFit/>
          </a:bodyPr>
          <a:lstStyle/>
          <a:p>
            <a:r>
              <a:rPr kumimoji="1" lang="ja-JP" altLang="en-US" sz="700" b="1" dirty="0">
                <a:solidFill>
                  <a:srgbClr val="FF0000"/>
                </a:solidFill>
              </a:rPr>
              <a:t>約</a:t>
            </a:r>
            <a:r>
              <a:rPr kumimoji="1" lang="en-US" altLang="ja-JP" sz="700" b="1" dirty="0">
                <a:solidFill>
                  <a:srgbClr val="FF0000"/>
                </a:solidFill>
              </a:rPr>
              <a:t>21</a:t>
            </a:r>
            <a:r>
              <a:rPr kumimoji="1" lang="ja-JP" altLang="en-US" sz="700" b="1" dirty="0">
                <a:solidFill>
                  <a:srgbClr val="FF0000"/>
                </a:solidFill>
              </a:rPr>
              <a:t>％減少</a:t>
            </a:r>
          </a:p>
        </p:txBody>
      </p:sp>
      <p:cxnSp>
        <p:nvCxnSpPr>
          <p:cNvPr id="17" name="直線矢印コネクタ 16">
            <a:extLst>
              <a:ext uri="{FF2B5EF4-FFF2-40B4-BE49-F238E27FC236}">
                <a16:creationId xmlns:a16="http://schemas.microsoft.com/office/drawing/2014/main" id="{E588646F-83A1-6ADD-2F28-FC7E8C3CBED7}"/>
              </a:ext>
            </a:extLst>
          </p:cNvPr>
          <p:cNvCxnSpPr>
            <a:cxnSpLocks/>
          </p:cNvCxnSpPr>
          <p:nvPr/>
        </p:nvCxnSpPr>
        <p:spPr>
          <a:xfrm>
            <a:off x="1551526" y="4357364"/>
            <a:ext cx="1220546" cy="35110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5F121EAE-7B7C-69EA-EECF-C83DF984F5C8}"/>
              </a:ext>
            </a:extLst>
          </p:cNvPr>
          <p:cNvSpPr txBox="1"/>
          <p:nvPr/>
        </p:nvSpPr>
        <p:spPr>
          <a:xfrm rot="709158">
            <a:off x="2019135" y="4391724"/>
            <a:ext cx="661987" cy="200055"/>
          </a:xfrm>
          <a:prstGeom prst="rect">
            <a:avLst/>
          </a:prstGeom>
          <a:noFill/>
        </p:spPr>
        <p:txBody>
          <a:bodyPr wrap="square" rtlCol="0">
            <a:spAutoFit/>
          </a:bodyPr>
          <a:lstStyle/>
          <a:p>
            <a:r>
              <a:rPr kumimoji="1" lang="ja-JP" altLang="en-US" sz="700" b="1" dirty="0">
                <a:solidFill>
                  <a:srgbClr val="FF0000"/>
                </a:solidFill>
              </a:rPr>
              <a:t>約</a:t>
            </a:r>
            <a:r>
              <a:rPr kumimoji="1" lang="en-US" altLang="ja-JP" sz="700" b="1" dirty="0">
                <a:solidFill>
                  <a:srgbClr val="FF0000"/>
                </a:solidFill>
              </a:rPr>
              <a:t>53</a:t>
            </a:r>
            <a:r>
              <a:rPr kumimoji="1" lang="ja-JP" altLang="en-US" sz="700" b="1" dirty="0">
                <a:solidFill>
                  <a:srgbClr val="FF0000"/>
                </a:solidFill>
              </a:rPr>
              <a:t>％減少</a:t>
            </a:r>
          </a:p>
        </p:txBody>
      </p:sp>
      <p:sp>
        <p:nvSpPr>
          <p:cNvPr id="20" name="正方形/長方形 19">
            <a:extLst>
              <a:ext uri="{FF2B5EF4-FFF2-40B4-BE49-F238E27FC236}">
                <a16:creationId xmlns:a16="http://schemas.microsoft.com/office/drawing/2014/main" id="{5A5E1F99-2F00-F1BD-1A72-6E7E2C22B0DD}"/>
              </a:ext>
            </a:extLst>
          </p:cNvPr>
          <p:cNvSpPr/>
          <p:nvPr/>
        </p:nvSpPr>
        <p:spPr>
          <a:xfrm>
            <a:off x="4729138" y="1612310"/>
            <a:ext cx="1681163" cy="9703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a:extLst>
              <a:ext uri="{FF2B5EF4-FFF2-40B4-BE49-F238E27FC236}">
                <a16:creationId xmlns:a16="http://schemas.microsoft.com/office/drawing/2014/main" id="{DCB143B7-9BF1-E789-B1B2-7930CC6D3A00}"/>
              </a:ext>
            </a:extLst>
          </p:cNvPr>
          <p:cNvSpPr/>
          <p:nvPr/>
        </p:nvSpPr>
        <p:spPr>
          <a:xfrm>
            <a:off x="6974919" y="1612153"/>
            <a:ext cx="1645665" cy="9703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A5D9FEDF-553D-2115-FB56-87324BB37D9C}"/>
              </a:ext>
            </a:extLst>
          </p:cNvPr>
          <p:cNvPicPr>
            <a:picLocks noChangeAspect="1"/>
          </p:cNvPicPr>
          <p:nvPr/>
        </p:nvPicPr>
        <p:blipFill>
          <a:blip r:embed="rId9"/>
          <a:stretch>
            <a:fillRect/>
          </a:stretch>
        </p:blipFill>
        <p:spPr>
          <a:xfrm>
            <a:off x="3686880" y="5615307"/>
            <a:ext cx="2983267" cy="191293"/>
          </a:xfrm>
          <a:prstGeom prst="rect">
            <a:avLst/>
          </a:prstGeom>
        </p:spPr>
      </p:pic>
      <p:sp>
        <p:nvSpPr>
          <p:cNvPr id="3" name="テキスト ボックス 2">
            <a:extLst>
              <a:ext uri="{FF2B5EF4-FFF2-40B4-BE49-F238E27FC236}">
                <a16:creationId xmlns:a16="http://schemas.microsoft.com/office/drawing/2014/main" id="{AB86BAB7-3BCF-1FDC-E5EB-88105337570C}"/>
              </a:ext>
            </a:extLst>
          </p:cNvPr>
          <p:cNvSpPr txBox="1"/>
          <p:nvPr/>
        </p:nvSpPr>
        <p:spPr>
          <a:xfrm>
            <a:off x="1071985" y="6232758"/>
            <a:ext cx="2347018" cy="215444"/>
          </a:xfrm>
          <a:prstGeom prst="rect">
            <a:avLst/>
          </a:prstGeom>
          <a:noFill/>
        </p:spPr>
        <p:txBody>
          <a:bodyPr wrap="square" rtlCol="0">
            <a:spAutoFit/>
          </a:bodyPr>
          <a:lstStyle/>
          <a:p>
            <a:r>
              <a:rPr kumimoji="1" lang="en-US" altLang="ja-JP" sz="800" b="1" dirty="0">
                <a:latin typeface="ＭＳ ゴシック" panose="020B0609070205080204" pitchFamily="49" charset="-128"/>
                <a:ea typeface="ＭＳ ゴシック" panose="020B0609070205080204" pitchFamily="49" charset="-128"/>
              </a:rPr>
              <a:t>※</a:t>
            </a:r>
            <a:r>
              <a:rPr kumimoji="1" lang="ja-JP" altLang="en-US" sz="800" b="1" dirty="0">
                <a:latin typeface="ＭＳ ゴシック" panose="020B0609070205080204" pitchFamily="49" charset="-128"/>
                <a:ea typeface="ＭＳ ゴシック" panose="020B0609070205080204" pitchFamily="49" charset="-128"/>
              </a:rPr>
              <a:t>資料：総務省「国勢調査」を基に栃木県作成</a:t>
            </a:r>
          </a:p>
        </p:txBody>
      </p:sp>
      <p:sp>
        <p:nvSpPr>
          <p:cNvPr id="9" name="テキスト ボックス 8">
            <a:extLst>
              <a:ext uri="{FF2B5EF4-FFF2-40B4-BE49-F238E27FC236}">
                <a16:creationId xmlns:a16="http://schemas.microsoft.com/office/drawing/2014/main" id="{0DDE78D8-C419-913A-5196-9CE9C85EBDA3}"/>
              </a:ext>
            </a:extLst>
          </p:cNvPr>
          <p:cNvSpPr txBox="1"/>
          <p:nvPr/>
        </p:nvSpPr>
        <p:spPr>
          <a:xfrm>
            <a:off x="6358922" y="6342434"/>
            <a:ext cx="3490958" cy="215444"/>
          </a:xfrm>
          <a:prstGeom prst="rect">
            <a:avLst/>
          </a:prstGeom>
          <a:noFill/>
        </p:spPr>
        <p:txBody>
          <a:bodyPr wrap="square" rtlCol="0">
            <a:spAutoFit/>
          </a:bodyPr>
          <a:lstStyle/>
          <a:p>
            <a:r>
              <a:rPr kumimoji="1" lang="ja-JP" altLang="en-US" sz="800" b="1" dirty="0">
                <a:latin typeface="ＭＳ ゴシック" panose="020B0609070205080204" pitchFamily="49" charset="-128"/>
                <a:ea typeface="ＭＳ ゴシック" panose="020B0609070205080204" pitchFamily="49" charset="-128"/>
              </a:rPr>
              <a:t>資料：栃木県「建設関係事業者アンケート調査」（令和８年６月実施）</a:t>
            </a:r>
          </a:p>
        </p:txBody>
      </p:sp>
      <p:pic>
        <p:nvPicPr>
          <p:cNvPr id="7" name="図 6">
            <a:extLst>
              <a:ext uri="{FF2B5EF4-FFF2-40B4-BE49-F238E27FC236}">
                <a16:creationId xmlns:a16="http://schemas.microsoft.com/office/drawing/2014/main" id="{CA9CABFB-BE3F-CC73-40D7-43A45248F84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8516" t="88334" r="10346" b="7261"/>
          <a:stretch>
            <a:fillRect/>
          </a:stretch>
        </p:blipFill>
        <p:spPr bwMode="auto">
          <a:xfrm>
            <a:off x="4954589" y="3332370"/>
            <a:ext cx="3833812" cy="10478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58049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6AFCB-193A-F16E-DCE6-7700AAF4D847}"/>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E73F4F4B-C3A4-FC11-0B06-3EF2D5D56478}"/>
              </a:ext>
            </a:extLst>
          </p:cNvPr>
          <p:cNvSpPr/>
          <p:nvPr/>
        </p:nvSpPr>
        <p:spPr>
          <a:xfrm>
            <a:off x="177540" y="725910"/>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58A51F2D-6998-C8A9-F96F-AD860F36B051}"/>
              </a:ext>
            </a:extLst>
          </p:cNvPr>
          <p:cNvSpPr>
            <a:spLocks noGrp="1"/>
          </p:cNvSpPr>
          <p:nvPr>
            <p:ph type="sldNum" sz="quarter" idx="12"/>
          </p:nvPr>
        </p:nvSpPr>
        <p:spPr/>
        <p:txBody>
          <a:bodyPr/>
          <a:lstStyle/>
          <a:p>
            <a:fld id="{1DB7296D-B4B3-49AB-A115-7F0AAF08E688}" type="slidenum">
              <a:rPr kumimoji="1" lang="ja-JP" altLang="en-US" smtClean="0"/>
              <a:t>12</a:t>
            </a:fld>
            <a:endParaRPr kumimoji="1" lang="ja-JP" altLang="en-US"/>
          </a:p>
        </p:txBody>
      </p:sp>
      <p:sp>
        <p:nvSpPr>
          <p:cNvPr id="21" name="テキスト ボックス 20">
            <a:extLst>
              <a:ext uri="{FF2B5EF4-FFF2-40B4-BE49-F238E27FC236}">
                <a16:creationId xmlns:a16="http://schemas.microsoft.com/office/drawing/2014/main" id="{319B98B5-2BBF-16AA-A611-17AFA9D1D726}"/>
              </a:ext>
            </a:extLst>
          </p:cNvPr>
          <p:cNvSpPr txBox="1"/>
          <p:nvPr/>
        </p:nvSpPr>
        <p:spPr>
          <a:xfrm>
            <a:off x="190501" y="717625"/>
            <a:ext cx="3880756" cy="400110"/>
          </a:xfrm>
          <a:prstGeom prst="rect">
            <a:avLst/>
          </a:prstGeom>
          <a:solidFill>
            <a:srgbClr val="05B4B9"/>
          </a:solidFill>
          <a:ln w="12700">
            <a:solidFill>
              <a:srgbClr val="002060"/>
            </a:solidFill>
          </a:ln>
        </p:spPr>
        <p:txBody>
          <a:bodyPr wrap="square" lIns="91440" tIns="45720" rIns="91440" bIns="45720" rtlCol="0" anchor="t">
            <a:spAutoFit/>
          </a:bodyPr>
          <a:lstStyle/>
          <a:p>
            <a:pPr algn="l"/>
            <a:r>
              <a:rPr kumimoji="1" lang="ja-JP" altLang="en-US" sz="2000" b="1" dirty="0">
                <a:latin typeface="ＭＳ ゴシック"/>
                <a:ea typeface="ＭＳ ゴシック"/>
              </a:rPr>
              <a:t>建設産業を取り巻く状況と課題</a:t>
            </a:r>
            <a:endParaRPr kumimoji="1" lang="en-US" altLang="ja-JP" sz="2000" b="1" dirty="0">
              <a:latin typeface="ＭＳ ゴシック"/>
              <a:ea typeface="ＭＳ ゴシック"/>
            </a:endParaRPr>
          </a:p>
        </p:txBody>
      </p:sp>
      <p:sp>
        <p:nvSpPr>
          <p:cNvPr id="5" name="テキスト ボックス 4">
            <a:extLst>
              <a:ext uri="{FF2B5EF4-FFF2-40B4-BE49-F238E27FC236}">
                <a16:creationId xmlns:a16="http://schemas.microsoft.com/office/drawing/2014/main" id="{26CAD102-DAA4-E9D7-BCF3-B9DF42C58967}"/>
              </a:ext>
            </a:extLst>
          </p:cNvPr>
          <p:cNvSpPr txBox="1"/>
          <p:nvPr/>
        </p:nvSpPr>
        <p:spPr>
          <a:xfrm>
            <a:off x="190501" y="156189"/>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矢印: 五方向 5">
            <a:extLst>
              <a:ext uri="{FF2B5EF4-FFF2-40B4-BE49-F238E27FC236}">
                <a16:creationId xmlns:a16="http://schemas.microsoft.com/office/drawing/2014/main" id="{ACCC99F5-4459-59F0-9F0B-84BFF5DB42F7}"/>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02B36A28-C61E-25C2-5825-838876CD3DD7}"/>
              </a:ext>
            </a:extLst>
          </p:cNvPr>
          <p:cNvSpPr txBox="1"/>
          <p:nvPr/>
        </p:nvSpPr>
        <p:spPr>
          <a:xfrm>
            <a:off x="1" y="0"/>
            <a:ext cx="8788400" cy="538609"/>
          </a:xfrm>
          <a:prstGeom prst="rect">
            <a:avLst/>
          </a:prstGeom>
          <a:solidFill>
            <a:srgbClr val="05B4B9"/>
          </a:solidFill>
        </p:spPr>
        <p:txBody>
          <a:bodyPr wrap="square" rtlCol="0">
            <a:spAutoFit/>
          </a:bodyPr>
          <a:lstStyle/>
          <a:p>
            <a:r>
              <a:rPr kumimoji="1" lang="en-US" altLang="ja-JP" sz="2400" b="1" dirty="0">
                <a:solidFill>
                  <a:schemeClr val="bg1"/>
                </a:solidFill>
                <a:latin typeface="BIZ UDPゴシック" panose="020B0400000000000000" pitchFamily="50" charset="-128"/>
                <a:ea typeface="BIZ UDPゴシック" panose="020B0400000000000000" pitchFamily="50" charset="-128"/>
              </a:rPr>
              <a:t>Ⅰ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栃木県建設産業担い手確保・育成の基本方針（案）</a:t>
            </a:r>
          </a:p>
          <a:p>
            <a:endParaRPr kumimoji="1" lang="ja-JP" altLang="en-US" sz="500" b="1" dirty="0">
              <a:solidFill>
                <a:schemeClr val="bg1"/>
              </a:solidFill>
              <a:latin typeface="BIZ UDPゴシック" panose="020B0400000000000000" pitchFamily="50" charset="-128"/>
              <a:ea typeface="BIZ UDPゴシック" panose="020B0400000000000000" pitchFamily="50" charset="-128"/>
            </a:endParaRPr>
          </a:p>
        </p:txBody>
      </p:sp>
      <p:sp>
        <p:nvSpPr>
          <p:cNvPr id="8" name="平行四辺形 7">
            <a:extLst>
              <a:ext uri="{FF2B5EF4-FFF2-40B4-BE49-F238E27FC236}">
                <a16:creationId xmlns:a16="http://schemas.microsoft.com/office/drawing/2014/main" id="{580CDE29-DC4C-5529-3581-0146C0A9A064}"/>
              </a:ext>
            </a:extLst>
          </p:cNvPr>
          <p:cNvSpPr/>
          <p:nvPr/>
        </p:nvSpPr>
        <p:spPr>
          <a:xfrm>
            <a:off x="8236603" y="9427"/>
            <a:ext cx="1174097" cy="584896"/>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C7AE7361-A1E0-78B3-59AF-4C72073DBC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sp>
        <p:nvSpPr>
          <p:cNvPr id="11" name="テキスト ボックス 10">
            <a:extLst>
              <a:ext uri="{FF2B5EF4-FFF2-40B4-BE49-F238E27FC236}">
                <a16:creationId xmlns:a16="http://schemas.microsoft.com/office/drawing/2014/main" id="{EBA28BF8-27C5-D7E2-FD9B-E42CEA595B62}"/>
              </a:ext>
            </a:extLst>
          </p:cNvPr>
          <p:cNvSpPr txBox="1"/>
          <p:nvPr/>
        </p:nvSpPr>
        <p:spPr>
          <a:xfrm>
            <a:off x="270256" y="1295514"/>
            <a:ext cx="3291296" cy="584775"/>
          </a:xfrm>
          <a:prstGeom prst="rect">
            <a:avLst/>
          </a:prstGeom>
          <a:noFill/>
          <a:ln w="12700">
            <a:solidFill>
              <a:srgbClr val="002060"/>
            </a:solidFill>
          </a:ln>
        </p:spPr>
        <p:txBody>
          <a:bodyPr wrap="square" rtlCol="0">
            <a:spAutoFit/>
          </a:bodyPr>
          <a:lstStyle/>
          <a:p>
            <a:pPr algn="ctr"/>
            <a:r>
              <a:rPr kumimoji="1" lang="ja-JP" altLang="en-US" sz="1600" b="1" dirty="0">
                <a:latin typeface="ＭＳ ゴシック" panose="020B0609070205080204" pitchFamily="49" charset="-128"/>
                <a:ea typeface="ＭＳ ゴシック" panose="020B0609070205080204" pitchFamily="49" charset="-128"/>
              </a:rPr>
              <a:t>課題①：建設業従事者の減少</a:t>
            </a:r>
            <a:endParaRPr kumimoji="1" lang="en-US" altLang="ja-JP" sz="1600" b="1" dirty="0">
              <a:latin typeface="ＭＳ ゴシック" panose="020B0609070205080204" pitchFamily="49" charset="-128"/>
              <a:ea typeface="ＭＳ ゴシック" panose="020B0609070205080204" pitchFamily="49" charset="-128"/>
            </a:endParaRPr>
          </a:p>
          <a:p>
            <a:pPr algn="ctr"/>
            <a:r>
              <a:rPr kumimoji="1" lang="ja-JP" altLang="en-US" sz="1600" b="1" dirty="0">
                <a:latin typeface="ＭＳ ゴシック" panose="020B0609070205080204" pitchFamily="49" charset="-128"/>
                <a:ea typeface="ＭＳ ゴシック" panose="020B0609070205080204" pitchFamily="49" charset="-128"/>
              </a:rPr>
              <a:t>（技術者▲</a:t>
            </a:r>
            <a:r>
              <a:rPr kumimoji="1" lang="en-US" altLang="ja-JP" sz="1600" b="1" dirty="0">
                <a:latin typeface="ＭＳ ゴシック" panose="020B0609070205080204" pitchFamily="49" charset="-128"/>
                <a:ea typeface="ＭＳ ゴシック" panose="020B0609070205080204" pitchFamily="49" charset="-128"/>
              </a:rPr>
              <a:t>21</a:t>
            </a:r>
            <a:r>
              <a:rPr kumimoji="1" lang="ja-JP" altLang="en-US" sz="1600" b="1" dirty="0">
                <a:latin typeface="ＭＳ ゴシック" panose="020B0609070205080204" pitchFamily="49" charset="-128"/>
                <a:ea typeface="ＭＳ ゴシック" panose="020B0609070205080204" pitchFamily="49" charset="-128"/>
              </a:rPr>
              <a:t>％、技能者▲</a:t>
            </a:r>
            <a:r>
              <a:rPr kumimoji="1" lang="en-US" altLang="ja-JP" sz="1600" b="1" dirty="0">
                <a:latin typeface="ＭＳ ゴシック" panose="020B0609070205080204" pitchFamily="49" charset="-128"/>
                <a:ea typeface="ＭＳ ゴシック" panose="020B0609070205080204" pitchFamily="49" charset="-128"/>
              </a:rPr>
              <a:t>53</a:t>
            </a:r>
            <a:r>
              <a:rPr kumimoji="1" lang="ja-JP" altLang="en-US" sz="1600" b="1" dirty="0">
                <a:latin typeface="ＭＳ ゴシック" panose="020B0609070205080204" pitchFamily="49" charset="-128"/>
                <a:ea typeface="ＭＳ ゴシック" panose="020B0609070205080204" pitchFamily="49" charset="-128"/>
              </a:rPr>
              <a:t>％）</a:t>
            </a:r>
          </a:p>
        </p:txBody>
      </p:sp>
      <p:sp>
        <p:nvSpPr>
          <p:cNvPr id="45" name="テキスト ボックス 44">
            <a:extLst>
              <a:ext uri="{FF2B5EF4-FFF2-40B4-BE49-F238E27FC236}">
                <a16:creationId xmlns:a16="http://schemas.microsoft.com/office/drawing/2014/main" id="{5480017A-E2AB-43D1-BCC6-B42EDDC568A9}"/>
              </a:ext>
            </a:extLst>
          </p:cNvPr>
          <p:cNvSpPr txBox="1"/>
          <p:nvPr/>
        </p:nvSpPr>
        <p:spPr>
          <a:xfrm>
            <a:off x="3673121" y="1295514"/>
            <a:ext cx="2832455" cy="584775"/>
          </a:xfrm>
          <a:prstGeom prst="rect">
            <a:avLst/>
          </a:prstGeom>
          <a:noFill/>
          <a:ln w="12700">
            <a:solidFill>
              <a:srgbClr val="002060"/>
            </a:solidFill>
          </a:ln>
        </p:spPr>
        <p:txBody>
          <a:bodyPr wrap="square" rtlCol="0">
            <a:spAutoFit/>
          </a:bodyPr>
          <a:lstStyle/>
          <a:p>
            <a:pPr algn="ctr"/>
            <a:r>
              <a:rPr kumimoji="1" lang="ja-JP" altLang="en-US" sz="1600" b="1" dirty="0">
                <a:latin typeface="ＭＳ ゴシック" panose="020B0609070205080204" pitchFamily="49" charset="-128"/>
                <a:ea typeface="ＭＳ ゴシック" panose="020B0609070205080204" pitchFamily="49" charset="-128"/>
              </a:rPr>
              <a:t>課題②：人材不足の深刻化</a:t>
            </a:r>
            <a:endParaRPr kumimoji="1" lang="en-US" altLang="ja-JP" sz="1600" b="1" dirty="0">
              <a:latin typeface="ＭＳ ゴシック" panose="020B0609070205080204" pitchFamily="49" charset="-128"/>
              <a:ea typeface="ＭＳ ゴシック" panose="020B0609070205080204" pitchFamily="49" charset="-128"/>
            </a:endParaRPr>
          </a:p>
          <a:p>
            <a:pPr algn="ctr"/>
            <a:r>
              <a:rPr kumimoji="1" lang="ja-JP" altLang="en-US" sz="1600" b="1" dirty="0">
                <a:latin typeface="ＭＳ ゴシック" panose="020B0609070205080204" pitchFamily="49" charset="-128"/>
                <a:ea typeface="ＭＳ ゴシック" panose="020B0609070205080204" pitchFamily="49" charset="-128"/>
              </a:rPr>
              <a:t>（不足感 約８割）</a:t>
            </a:r>
          </a:p>
        </p:txBody>
      </p:sp>
      <p:sp>
        <p:nvSpPr>
          <p:cNvPr id="47" name="テキスト ボックス 46">
            <a:extLst>
              <a:ext uri="{FF2B5EF4-FFF2-40B4-BE49-F238E27FC236}">
                <a16:creationId xmlns:a16="http://schemas.microsoft.com/office/drawing/2014/main" id="{EB003986-D877-CC28-1AAC-845F99C203B0}"/>
              </a:ext>
            </a:extLst>
          </p:cNvPr>
          <p:cNvSpPr txBox="1"/>
          <p:nvPr/>
        </p:nvSpPr>
        <p:spPr>
          <a:xfrm>
            <a:off x="6625018" y="1295514"/>
            <a:ext cx="3002627" cy="584775"/>
          </a:xfrm>
          <a:prstGeom prst="rect">
            <a:avLst/>
          </a:prstGeom>
          <a:noFill/>
          <a:ln w="12700">
            <a:solidFill>
              <a:srgbClr val="002060"/>
            </a:solidFill>
          </a:ln>
        </p:spPr>
        <p:txBody>
          <a:bodyPr wrap="square" rtlCol="0">
            <a:spAutoFit/>
          </a:bodyPr>
          <a:lstStyle/>
          <a:p>
            <a:pPr algn="ctr"/>
            <a:r>
              <a:rPr kumimoji="1" lang="ja-JP" altLang="en-US" sz="1600" b="1" dirty="0">
                <a:latin typeface="ＭＳ ゴシック" panose="020B0609070205080204" pitchFamily="49" charset="-128"/>
                <a:ea typeface="ＭＳ ゴシック" panose="020B0609070205080204" pitchFamily="49" charset="-128"/>
              </a:rPr>
              <a:t>課題③：採用・育成の限界</a:t>
            </a:r>
            <a:endParaRPr kumimoji="1" lang="en-US" altLang="ja-JP" sz="1600" b="1" dirty="0">
              <a:latin typeface="ＭＳ ゴシック" panose="020B0609070205080204" pitchFamily="49" charset="-128"/>
              <a:ea typeface="ＭＳ ゴシック" panose="020B0609070205080204" pitchFamily="49" charset="-128"/>
            </a:endParaRPr>
          </a:p>
          <a:p>
            <a:pPr algn="ctr"/>
            <a:r>
              <a:rPr kumimoji="1" lang="ja-JP" altLang="en-US" sz="1600" b="1" dirty="0">
                <a:latin typeface="ＭＳ ゴシック" panose="020B0609070205080204" pitchFamily="49" charset="-128"/>
                <a:ea typeface="ＭＳ ゴシック" panose="020B0609070205080204" pitchFamily="49" charset="-128"/>
              </a:rPr>
              <a:t>（採用困難、育成余力不足）</a:t>
            </a:r>
          </a:p>
        </p:txBody>
      </p:sp>
      <p:sp>
        <p:nvSpPr>
          <p:cNvPr id="48" name="テキスト ボックス 47">
            <a:extLst>
              <a:ext uri="{FF2B5EF4-FFF2-40B4-BE49-F238E27FC236}">
                <a16:creationId xmlns:a16="http://schemas.microsoft.com/office/drawing/2014/main" id="{555FDD96-A89F-B5F4-6EFB-95282F4ADD4C}"/>
              </a:ext>
            </a:extLst>
          </p:cNvPr>
          <p:cNvSpPr txBox="1"/>
          <p:nvPr/>
        </p:nvSpPr>
        <p:spPr>
          <a:xfrm>
            <a:off x="1291223" y="4223671"/>
            <a:ext cx="7514055" cy="584775"/>
          </a:xfrm>
          <a:prstGeom prst="rect">
            <a:avLst/>
          </a:prstGeom>
          <a:noFill/>
          <a:ln w="25400">
            <a:solidFill>
              <a:srgbClr val="FF0000"/>
            </a:solidFill>
          </a:ln>
        </p:spPr>
        <p:txBody>
          <a:bodyPr wrap="square" rtlCol="0">
            <a:spAutoFit/>
          </a:bodyPr>
          <a:lstStyle/>
          <a:p>
            <a:pPr algn="ctr"/>
            <a:r>
              <a:rPr kumimoji="1" lang="ja-JP" altLang="en-US" sz="3200" b="1" dirty="0">
                <a:latin typeface="ＭＳ ゴシック" panose="020B0609070205080204" pitchFamily="49" charset="-128"/>
                <a:ea typeface="ＭＳ ゴシック" panose="020B0609070205080204" pitchFamily="49" charset="-128"/>
              </a:rPr>
              <a:t>将来の担い手確保・育成が課題</a:t>
            </a:r>
          </a:p>
        </p:txBody>
      </p:sp>
      <p:sp>
        <p:nvSpPr>
          <p:cNvPr id="49" name="テキスト ボックス 48">
            <a:extLst>
              <a:ext uri="{FF2B5EF4-FFF2-40B4-BE49-F238E27FC236}">
                <a16:creationId xmlns:a16="http://schemas.microsoft.com/office/drawing/2014/main" id="{D4D78FB4-EA48-601D-9CE9-2B739448C1DA}"/>
              </a:ext>
            </a:extLst>
          </p:cNvPr>
          <p:cNvSpPr txBox="1"/>
          <p:nvPr/>
        </p:nvSpPr>
        <p:spPr>
          <a:xfrm>
            <a:off x="127559" y="2262592"/>
            <a:ext cx="4067856" cy="400110"/>
          </a:xfrm>
          <a:prstGeom prst="rect">
            <a:avLst/>
          </a:prstGeom>
          <a:noFill/>
        </p:spPr>
        <p:txBody>
          <a:bodyPr wrap="square" rtlCol="0">
            <a:spAutoFit/>
          </a:bodyPr>
          <a:lstStyle/>
          <a:p>
            <a:pPr algn="ctr"/>
            <a:r>
              <a:rPr kumimoji="1" lang="en-US" altLang="ja-JP" sz="2000" b="1" dirty="0">
                <a:latin typeface="ＭＳ ゴシック" panose="020B0609070205080204" pitchFamily="49" charset="-128"/>
                <a:ea typeface="ＭＳ ゴシック" panose="020B0609070205080204" pitchFamily="49" charset="-128"/>
              </a:rPr>
              <a:t>【</a:t>
            </a:r>
            <a:r>
              <a:rPr kumimoji="1" lang="ja-JP" altLang="en-US" sz="2000" b="1" dirty="0">
                <a:latin typeface="ＭＳ ゴシック" panose="020B0609070205080204" pitchFamily="49" charset="-128"/>
                <a:ea typeface="ＭＳ ゴシック" panose="020B0609070205080204" pitchFamily="49" charset="-128"/>
              </a:rPr>
              <a:t>建設産業に求められる役割</a:t>
            </a:r>
            <a:r>
              <a:rPr kumimoji="1" lang="en-US" altLang="ja-JP" sz="2000" b="1" dirty="0">
                <a:latin typeface="ＭＳ ゴシック" panose="020B0609070205080204" pitchFamily="49" charset="-128"/>
                <a:ea typeface="ＭＳ ゴシック" panose="020B0609070205080204" pitchFamily="49" charset="-128"/>
              </a:rPr>
              <a:t>】</a:t>
            </a:r>
          </a:p>
        </p:txBody>
      </p:sp>
      <p:sp>
        <p:nvSpPr>
          <p:cNvPr id="51" name="テキスト ボックス 50">
            <a:extLst>
              <a:ext uri="{FF2B5EF4-FFF2-40B4-BE49-F238E27FC236}">
                <a16:creationId xmlns:a16="http://schemas.microsoft.com/office/drawing/2014/main" id="{9A15DC10-4E4C-442E-E172-A9F01FFA4BB1}"/>
              </a:ext>
            </a:extLst>
          </p:cNvPr>
          <p:cNvSpPr txBox="1"/>
          <p:nvPr/>
        </p:nvSpPr>
        <p:spPr>
          <a:xfrm>
            <a:off x="486220" y="2726480"/>
            <a:ext cx="9009811" cy="784830"/>
          </a:xfrm>
          <a:prstGeom prst="rect">
            <a:avLst/>
          </a:prstGeom>
          <a:noFill/>
        </p:spPr>
        <p:txBody>
          <a:bodyPr wrap="square" rtlCol="0">
            <a:spAutoFit/>
          </a:bodyPr>
          <a:lstStyle/>
          <a:p>
            <a:r>
              <a:rPr kumimoji="1" lang="ja-JP" altLang="en-US" b="1" dirty="0">
                <a:latin typeface="ＭＳ ゴシック" panose="020B0609070205080204" pitchFamily="49" charset="-128"/>
                <a:ea typeface="ＭＳ ゴシック" panose="020B0609070205080204" pitchFamily="49" charset="-128"/>
              </a:rPr>
              <a:t>・インフラの維持管理・更新需要の増加　・防災・減災、災害復旧への対応</a:t>
            </a:r>
            <a:endParaRPr kumimoji="1" lang="en-US" altLang="ja-JP" b="1" dirty="0">
              <a:latin typeface="ＭＳ ゴシック" panose="020B0609070205080204" pitchFamily="49" charset="-128"/>
              <a:ea typeface="ＭＳ ゴシック" panose="020B0609070205080204" pitchFamily="49" charset="-128"/>
            </a:endParaRPr>
          </a:p>
          <a:p>
            <a:endParaRPr kumimoji="1" lang="en-US" altLang="ja-JP" sz="900" b="1" dirty="0">
              <a:latin typeface="ＭＳ ゴシック" panose="020B0609070205080204" pitchFamily="49" charset="-128"/>
              <a:ea typeface="ＭＳ ゴシック" panose="020B0609070205080204" pitchFamily="49" charset="-128"/>
            </a:endParaRPr>
          </a:p>
          <a:p>
            <a:r>
              <a:rPr kumimoji="1" lang="ja-JP" altLang="en-US" b="1" dirty="0">
                <a:latin typeface="ＭＳ ゴシック" panose="020B0609070205080204" pitchFamily="49" charset="-128"/>
                <a:ea typeface="ＭＳ ゴシック" panose="020B0609070205080204" pitchFamily="49" charset="-128"/>
              </a:rPr>
              <a:t>・</a:t>
            </a:r>
            <a:r>
              <a:rPr kumimoji="1" lang="en-US" altLang="ja-JP" b="1" dirty="0">
                <a:latin typeface="ＭＳ ゴシック" panose="020B0609070205080204" pitchFamily="49" charset="-128"/>
                <a:ea typeface="ＭＳ ゴシック" panose="020B0609070205080204" pitchFamily="49" charset="-128"/>
              </a:rPr>
              <a:t>ICT</a:t>
            </a:r>
            <a:r>
              <a:rPr kumimoji="1" lang="ja-JP" altLang="en-US" b="1" dirty="0">
                <a:latin typeface="ＭＳ ゴシック" panose="020B0609070205080204" pitchFamily="49" charset="-128"/>
                <a:ea typeface="ＭＳ ゴシック" panose="020B0609070205080204" pitchFamily="49" charset="-128"/>
              </a:rPr>
              <a:t>・</a:t>
            </a:r>
            <a:r>
              <a:rPr kumimoji="1" lang="en-US" altLang="ja-JP" b="1" dirty="0">
                <a:latin typeface="ＭＳ ゴシック" panose="020B0609070205080204" pitchFamily="49" charset="-128"/>
                <a:ea typeface="ＭＳ ゴシック" panose="020B0609070205080204" pitchFamily="49" charset="-128"/>
              </a:rPr>
              <a:t>DX</a:t>
            </a:r>
            <a:r>
              <a:rPr kumimoji="1" lang="ja-JP" altLang="en-US" b="1" dirty="0">
                <a:latin typeface="ＭＳ ゴシック" panose="020B0609070205080204" pitchFamily="49" charset="-128"/>
                <a:ea typeface="ＭＳ ゴシック" panose="020B0609070205080204" pitchFamily="49" charset="-128"/>
              </a:rPr>
              <a:t>への対応　　　　　　　　　　 ・地域の創り手・守り手としての役割　等</a:t>
            </a:r>
            <a:endParaRPr kumimoji="1" lang="en-US" altLang="ja-JP" b="1" dirty="0">
              <a:latin typeface="ＭＳ ゴシック" panose="020B0609070205080204" pitchFamily="49" charset="-128"/>
              <a:ea typeface="ＭＳ ゴシック" panose="020B0609070205080204" pitchFamily="49" charset="-128"/>
            </a:endParaRPr>
          </a:p>
        </p:txBody>
      </p:sp>
      <p:sp>
        <p:nvSpPr>
          <p:cNvPr id="54" name="矢印: 下 53">
            <a:extLst>
              <a:ext uri="{FF2B5EF4-FFF2-40B4-BE49-F238E27FC236}">
                <a16:creationId xmlns:a16="http://schemas.microsoft.com/office/drawing/2014/main" id="{057EE160-AF31-47F6-7CF3-C3990D74BFEF}"/>
              </a:ext>
            </a:extLst>
          </p:cNvPr>
          <p:cNvSpPr/>
          <p:nvPr/>
        </p:nvSpPr>
        <p:spPr>
          <a:xfrm>
            <a:off x="4667816" y="2100596"/>
            <a:ext cx="570367" cy="430874"/>
          </a:xfrm>
          <a:prstGeom prst="down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正方形/長方形 56">
            <a:extLst>
              <a:ext uri="{FF2B5EF4-FFF2-40B4-BE49-F238E27FC236}">
                <a16:creationId xmlns:a16="http://schemas.microsoft.com/office/drawing/2014/main" id="{C7ABE8AD-BC04-E439-7356-20D5AC58BA2D}"/>
              </a:ext>
            </a:extLst>
          </p:cNvPr>
          <p:cNvSpPr/>
          <p:nvPr/>
        </p:nvSpPr>
        <p:spPr>
          <a:xfrm>
            <a:off x="562762" y="2666995"/>
            <a:ext cx="8933269" cy="913787"/>
          </a:xfrm>
          <a:prstGeom prst="rect">
            <a:avLst/>
          </a:prstGeom>
          <a:noFill/>
          <a:ln w="127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938E69DA-23F3-E20E-3282-1DC93D5046EA}"/>
              </a:ext>
            </a:extLst>
          </p:cNvPr>
          <p:cNvSpPr/>
          <p:nvPr/>
        </p:nvSpPr>
        <p:spPr>
          <a:xfrm>
            <a:off x="228601" y="1246294"/>
            <a:ext cx="9437144" cy="702188"/>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下 11">
            <a:extLst>
              <a:ext uri="{FF2B5EF4-FFF2-40B4-BE49-F238E27FC236}">
                <a16:creationId xmlns:a16="http://schemas.microsoft.com/office/drawing/2014/main" id="{83DEF64F-09D5-01F3-57F9-F77923A0E594}"/>
              </a:ext>
            </a:extLst>
          </p:cNvPr>
          <p:cNvSpPr/>
          <p:nvPr/>
        </p:nvSpPr>
        <p:spPr>
          <a:xfrm>
            <a:off x="4661335" y="3702301"/>
            <a:ext cx="570367" cy="430874"/>
          </a:xfrm>
          <a:prstGeom prst="down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下 2">
            <a:extLst>
              <a:ext uri="{FF2B5EF4-FFF2-40B4-BE49-F238E27FC236}">
                <a16:creationId xmlns:a16="http://schemas.microsoft.com/office/drawing/2014/main" id="{625A29BF-3982-E7F3-246B-EDCE5A90C4D2}"/>
              </a:ext>
            </a:extLst>
          </p:cNvPr>
          <p:cNvSpPr/>
          <p:nvPr/>
        </p:nvSpPr>
        <p:spPr>
          <a:xfrm>
            <a:off x="4661334" y="4973976"/>
            <a:ext cx="570367" cy="430874"/>
          </a:xfrm>
          <a:prstGeom prst="down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3B2E64FD-56B0-AE2B-A74C-4E4B3069B555}"/>
              </a:ext>
            </a:extLst>
          </p:cNvPr>
          <p:cNvSpPr txBox="1"/>
          <p:nvPr/>
        </p:nvSpPr>
        <p:spPr>
          <a:xfrm>
            <a:off x="1332320" y="5531718"/>
            <a:ext cx="7514055" cy="1077218"/>
          </a:xfrm>
          <a:prstGeom prst="rect">
            <a:avLst/>
          </a:prstGeom>
          <a:noFill/>
          <a:ln w="25400">
            <a:solidFill>
              <a:srgbClr val="FF0000"/>
            </a:solidFill>
          </a:ln>
        </p:spPr>
        <p:txBody>
          <a:bodyPr wrap="square" rtlCol="0">
            <a:spAutoFit/>
          </a:bodyPr>
          <a:lstStyle/>
          <a:p>
            <a:pPr algn="ctr"/>
            <a:r>
              <a:rPr kumimoji="1" lang="ja-JP" altLang="en-US" sz="3200" b="1" dirty="0">
                <a:latin typeface="ＭＳ ゴシック" panose="020B0609070205080204" pitchFamily="49" charset="-128"/>
                <a:ea typeface="ＭＳ ゴシック" panose="020B0609070205080204" pitchFamily="49" charset="-128"/>
              </a:rPr>
              <a:t>行政・教育機関・建設業界が連携し、</a:t>
            </a:r>
            <a:endParaRPr kumimoji="1" lang="en-US" altLang="ja-JP" sz="3200" b="1" dirty="0">
              <a:latin typeface="ＭＳ ゴシック" panose="020B0609070205080204" pitchFamily="49" charset="-128"/>
              <a:ea typeface="ＭＳ ゴシック" panose="020B0609070205080204" pitchFamily="49" charset="-128"/>
            </a:endParaRPr>
          </a:p>
          <a:p>
            <a:pPr algn="ctr"/>
            <a:r>
              <a:rPr kumimoji="1" lang="ja-JP" altLang="en-US" sz="3200" b="1" dirty="0">
                <a:latin typeface="ＭＳ ゴシック" panose="020B0609070205080204" pitchFamily="49" charset="-128"/>
                <a:ea typeface="ＭＳ ゴシック" panose="020B0609070205080204" pitchFamily="49" charset="-128"/>
              </a:rPr>
              <a:t>地域社会全体で取り組む必要がある</a:t>
            </a:r>
          </a:p>
        </p:txBody>
      </p:sp>
    </p:spTree>
    <p:extLst>
      <p:ext uri="{BB962C8B-B14F-4D97-AF65-F5344CB8AC3E}">
        <p14:creationId xmlns:p14="http://schemas.microsoft.com/office/powerpoint/2010/main" val="928162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68589-0916-2ECF-4275-7A7284C9EE57}"/>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6A813B88-11FB-857C-D752-FC34EEBC638D}"/>
              </a:ext>
            </a:extLst>
          </p:cNvPr>
          <p:cNvSpPr/>
          <p:nvPr/>
        </p:nvSpPr>
        <p:spPr>
          <a:xfrm>
            <a:off x="158686" y="725910"/>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7191381A-7B38-8524-04B1-9C5900A9505E}"/>
              </a:ext>
            </a:extLst>
          </p:cNvPr>
          <p:cNvSpPr>
            <a:spLocks noGrp="1"/>
          </p:cNvSpPr>
          <p:nvPr>
            <p:ph type="sldNum" sz="quarter" idx="12"/>
          </p:nvPr>
        </p:nvSpPr>
        <p:spPr/>
        <p:txBody>
          <a:bodyPr/>
          <a:lstStyle/>
          <a:p>
            <a:fld id="{1DB7296D-B4B3-49AB-A115-7F0AAF08E688}" type="slidenum">
              <a:rPr kumimoji="1" lang="ja-JP" altLang="en-US" smtClean="0"/>
              <a:t>13</a:t>
            </a:fld>
            <a:endParaRPr kumimoji="1" lang="ja-JP" altLang="en-US"/>
          </a:p>
        </p:txBody>
      </p:sp>
      <p:sp>
        <p:nvSpPr>
          <p:cNvPr id="21" name="テキスト ボックス 20">
            <a:extLst>
              <a:ext uri="{FF2B5EF4-FFF2-40B4-BE49-F238E27FC236}">
                <a16:creationId xmlns:a16="http://schemas.microsoft.com/office/drawing/2014/main" id="{08C5D07C-C5E8-9F77-95F9-3AB5BAB83108}"/>
              </a:ext>
            </a:extLst>
          </p:cNvPr>
          <p:cNvSpPr txBox="1"/>
          <p:nvPr/>
        </p:nvSpPr>
        <p:spPr>
          <a:xfrm>
            <a:off x="171451" y="717625"/>
            <a:ext cx="1440335" cy="400110"/>
          </a:xfrm>
          <a:prstGeom prst="rect">
            <a:avLst/>
          </a:prstGeom>
          <a:solidFill>
            <a:srgbClr val="05B4B9"/>
          </a:solidFill>
          <a:ln w="12700">
            <a:solidFill>
              <a:srgbClr val="002060"/>
            </a:solidFill>
          </a:ln>
        </p:spPr>
        <p:txBody>
          <a:bodyPr wrap="square" lIns="91440" tIns="45720" rIns="91440" bIns="45720" rtlCol="0" anchor="t">
            <a:spAutoFit/>
          </a:bodyPr>
          <a:lstStyle/>
          <a:p>
            <a:pPr algn="l"/>
            <a:r>
              <a:rPr kumimoji="1" lang="ja-JP" altLang="en-US" sz="2000" b="1" dirty="0">
                <a:latin typeface="ＭＳ ゴシック"/>
                <a:ea typeface="ＭＳ ゴシック"/>
              </a:rPr>
              <a:t> 基本方針</a:t>
            </a:r>
            <a:endParaRPr kumimoji="1" lang="en-US" altLang="ja-JP" sz="2000" b="1" dirty="0">
              <a:latin typeface="ＭＳ ゴシック"/>
              <a:ea typeface="ＭＳ ゴシック"/>
            </a:endParaRPr>
          </a:p>
        </p:txBody>
      </p:sp>
      <p:sp>
        <p:nvSpPr>
          <p:cNvPr id="5" name="テキスト ボックス 4">
            <a:extLst>
              <a:ext uri="{FF2B5EF4-FFF2-40B4-BE49-F238E27FC236}">
                <a16:creationId xmlns:a16="http://schemas.microsoft.com/office/drawing/2014/main" id="{CEF49901-4AE1-6A73-6149-1838D44803C7}"/>
              </a:ext>
            </a:extLst>
          </p:cNvPr>
          <p:cNvSpPr txBox="1"/>
          <p:nvPr/>
        </p:nvSpPr>
        <p:spPr>
          <a:xfrm>
            <a:off x="190501" y="156189"/>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矢印: 五方向 5">
            <a:extLst>
              <a:ext uri="{FF2B5EF4-FFF2-40B4-BE49-F238E27FC236}">
                <a16:creationId xmlns:a16="http://schemas.microsoft.com/office/drawing/2014/main" id="{86B63B95-CF40-0335-1A0C-20A8A8C8384B}"/>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935810A2-A1B5-DCC8-F2FC-2C3C0A990883}"/>
              </a:ext>
            </a:extLst>
          </p:cNvPr>
          <p:cNvSpPr txBox="1"/>
          <p:nvPr/>
        </p:nvSpPr>
        <p:spPr>
          <a:xfrm>
            <a:off x="1" y="0"/>
            <a:ext cx="8788400" cy="538609"/>
          </a:xfrm>
          <a:prstGeom prst="rect">
            <a:avLst/>
          </a:prstGeom>
          <a:solidFill>
            <a:srgbClr val="05B4B9"/>
          </a:solidFill>
        </p:spPr>
        <p:txBody>
          <a:bodyPr wrap="square" rtlCol="0">
            <a:spAutoFit/>
          </a:bodyPr>
          <a:lstStyle/>
          <a:p>
            <a:r>
              <a:rPr kumimoji="1" lang="en-US" altLang="ja-JP" sz="2400" b="1" dirty="0">
                <a:solidFill>
                  <a:schemeClr val="bg1"/>
                </a:solidFill>
                <a:latin typeface="BIZ UDPゴシック" panose="020B0400000000000000" pitchFamily="50" charset="-128"/>
                <a:ea typeface="BIZ UDPゴシック" panose="020B0400000000000000" pitchFamily="50" charset="-128"/>
              </a:rPr>
              <a:t>Ⅰ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栃木県建設産業担い手確保・育成の基本方針（案）</a:t>
            </a:r>
          </a:p>
          <a:p>
            <a:endParaRPr kumimoji="1" lang="ja-JP" altLang="en-US" sz="500" b="1" dirty="0">
              <a:solidFill>
                <a:schemeClr val="bg1"/>
              </a:solidFill>
              <a:latin typeface="BIZ UDPゴシック" panose="020B0400000000000000" pitchFamily="50" charset="-128"/>
              <a:ea typeface="BIZ UDPゴシック" panose="020B0400000000000000" pitchFamily="50" charset="-128"/>
            </a:endParaRPr>
          </a:p>
        </p:txBody>
      </p:sp>
      <p:sp>
        <p:nvSpPr>
          <p:cNvPr id="8" name="平行四辺形 7">
            <a:extLst>
              <a:ext uri="{FF2B5EF4-FFF2-40B4-BE49-F238E27FC236}">
                <a16:creationId xmlns:a16="http://schemas.microsoft.com/office/drawing/2014/main" id="{124A0E51-8416-44EF-EC82-837132662B0A}"/>
              </a:ext>
            </a:extLst>
          </p:cNvPr>
          <p:cNvSpPr/>
          <p:nvPr/>
        </p:nvSpPr>
        <p:spPr>
          <a:xfrm>
            <a:off x="8236603" y="9427"/>
            <a:ext cx="1183622" cy="584896"/>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807382C2-6A62-915C-4781-EDDCFF4407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sp>
        <p:nvSpPr>
          <p:cNvPr id="2" name="テキスト ボックス 1">
            <a:extLst>
              <a:ext uri="{FF2B5EF4-FFF2-40B4-BE49-F238E27FC236}">
                <a16:creationId xmlns:a16="http://schemas.microsoft.com/office/drawing/2014/main" id="{C08FDC68-4843-AB1A-83A9-F4FFB06C7FAE}"/>
              </a:ext>
            </a:extLst>
          </p:cNvPr>
          <p:cNvSpPr txBox="1"/>
          <p:nvPr/>
        </p:nvSpPr>
        <p:spPr>
          <a:xfrm>
            <a:off x="260417" y="1641746"/>
            <a:ext cx="9436228" cy="2616101"/>
          </a:xfrm>
          <a:prstGeom prst="rect">
            <a:avLst/>
          </a:prstGeom>
          <a:noFill/>
          <a:ln w="12700">
            <a:solidFill>
              <a:srgbClr val="05B4B9"/>
            </a:solidFill>
          </a:ln>
        </p:spPr>
        <p:txBody>
          <a:bodyPr wrap="square" rtlCol="0">
            <a:spAutoFit/>
          </a:bodyPr>
          <a:lstStyle/>
          <a:p>
            <a:r>
              <a:rPr kumimoji="1" lang="en-US" altLang="ja-JP" sz="2400" b="1" u="sng" dirty="0">
                <a:latin typeface="ＭＳ ゴシック" panose="020B0609070205080204" pitchFamily="49" charset="-128"/>
                <a:ea typeface="ＭＳ ゴシック" panose="020B0609070205080204" pitchFamily="49" charset="-128"/>
              </a:rPr>
              <a:t>Ⅰ </a:t>
            </a:r>
            <a:r>
              <a:rPr kumimoji="1" lang="ja-JP" altLang="en-US" sz="2400" b="1" u="sng" dirty="0">
                <a:latin typeface="ＭＳ ゴシック" panose="020B0609070205080204" pitchFamily="49" charset="-128"/>
                <a:ea typeface="ＭＳ ゴシック" panose="020B0609070205080204" pitchFamily="49" charset="-128"/>
              </a:rPr>
              <a:t>担い手の確保</a:t>
            </a:r>
            <a:endParaRPr kumimoji="1" lang="en-US" altLang="ja-JP" sz="2400" b="1" u="sng" dirty="0">
              <a:latin typeface="ＭＳ ゴシック" panose="020B0609070205080204" pitchFamily="49" charset="-128"/>
              <a:ea typeface="ＭＳ ゴシック" panose="020B0609070205080204" pitchFamily="49" charset="-128"/>
            </a:endParaRPr>
          </a:p>
          <a:p>
            <a:r>
              <a:rPr kumimoji="1" lang="ja-JP" altLang="en-US" b="1" dirty="0">
                <a:latin typeface="ＭＳ ゴシック" panose="020B0609070205080204" pitchFamily="49" charset="-128"/>
                <a:ea typeface="ＭＳ ゴシック" panose="020B0609070205080204" pitchFamily="49" charset="-128"/>
              </a:rPr>
              <a:t>　　若者や女性など多様な人材が建設業で活躍できる環境づくりを推進する</a:t>
            </a:r>
            <a:endParaRPr kumimoji="1" lang="en-US" altLang="ja-JP" b="1" dirty="0">
              <a:latin typeface="ＭＳ ゴシック" panose="020B0609070205080204" pitchFamily="49" charset="-128"/>
              <a:ea typeface="ＭＳ ゴシック" panose="020B0609070205080204" pitchFamily="49" charset="-128"/>
            </a:endParaRPr>
          </a:p>
          <a:p>
            <a:endParaRPr kumimoji="1" lang="ja-JP" altLang="en-US" b="1" dirty="0">
              <a:latin typeface="ＭＳ ゴシック" panose="020B0609070205080204" pitchFamily="49" charset="-128"/>
              <a:ea typeface="ＭＳ ゴシック" panose="020B0609070205080204" pitchFamily="49" charset="-128"/>
            </a:endParaRPr>
          </a:p>
          <a:p>
            <a:r>
              <a:rPr kumimoji="1" lang="en-US" altLang="ja-JP" sz="2400" b="1" u="sng" dirty="0">
                <a:latin typeface="ＭＳ ゴシック" panose="020B0609070205080204" pitchFamily="49" charset="-128"/>
                <a:ea typeface="ＭＳ ゴシック" panose="020B0609070205080204" pitchFamily="49" charset="-128"/>
              </a:rPr>
              <a:t>Ⅱ </a:t>
            </a:r>
            <a:r>
              <a:rPr kumimoji="1" lang="ja-JP" altLang="en-US" sz="2400" b="1" u="sng" dirty="0">
                <a:latin typeface="ＭＳ ゴシック" panose="020B0609070205080204" pitchFamily="49" charset="-128"/>
                <a:ea typeface="ＭＳ ゴシック" panose="020B0609070205080204" pitchFamily="49" charset="-128"/>
              </a:rPr>
              <a:t>担い手の育成</a:t>
            </a:r>
            <a:endParaRPr kumimoji="1" lang="en-US" altLang="ja-JP" sz="2400" b="1" u="sng" dirty="0">
              <a:latin typeface="ＭＳ ゴシック" panose="020B0609070205080204" pitchFamily="49" charset="-128"/>
              <a:ea typeface="ＭＳ ゴシック" panose="020B0609070205080204" pitchFamily="49" charset="-128"/>
            </a:endParaRPr>
          </a:p>
          <a:p>
            <a:r>
              <a:rPr kumimoji="1" lang="ja-JP" altLang="en-US" b="1" dirty="0">
                <a:latin typeface="ＭＳ ゴシック" panose="020B0609070205080204" pitchFamily="49" charset="-128"/>
                <a:ea typeface="ＭＳ ゴシック" panose="020B0609070205080204" pitchFamily="49" charset="-128"/>
              </a:rPr>
              <a:t>　　技術・技能の継承と新技術への対応を図り、将来の建設産業を支える人材を育成する</a:t>
            </a:r>
            <a:endParaRPr kumimoji="1" lang="en-US" altLang="ja-JP" b="1" dirty="0">
              <a:latin typeface="ＭＳ ゴシック" panose="020B0609070205080204" pitchFamily="49" charset="-128"/>
              <a:ea typeface="ＭＳ ゴシック" panose="020B0609070205080204" pitchFamily="49" charset="-128"/>
            </a:endParaRPr>
          </a:p>
          <a:p>
            <a:endParaRPr kumimoji="1" lang="ja-JP" altLang="en-US" b="1" dirty="0">
              <a:latin typeface="ＭＳ ゴシック" panose="020B0609070205080204" pitchFamily="49" charset="-128"/>
              <a:ea typeface="ＭＳ ゴシック" panose="020B0609070205080204" pitchFamily="49" charset="-128"/>
            </a:endParaRPr>
          </a:p>
          <a:p>
            <a:r>
              <a:rPr kumimoji="1" lang="en-US" altLang="ja-JP" sz="2400" b="1" u="sng" dirty="0">
                <a:latin typeface="ＭＳ ゴシック" panose="020B0609070205080204" pitchFamily="49" charset="-128"/>
                <a:ea typeface="ＭＳ ゴシック" panose="020B0609070205080204" pitchFamily="49" charset="-128"/>
              </a:rPr>
              <a:t>Ⅲ </a:t>
            </a:r>
            <a:r>
              <a:rPr kumimoji="1" lang="ja-JP" altLang="en-US" sz="2400" b="1" u="sng" dirty="0">
                <a:latin typeface="ＭＳ ゴシック" panose="020B0609070205080204" pitchFamily="49" charset="-128"/>
                <a:ea typeface="ＭＳ ゴシック" panose="020B0609070205080204" pitchFamily="49" charset="-128"/>
              </a:rPr>
              <a:t>建設業の魅力発信</a:t>
            </a:r>
            <a:endParaRPr kumimoji="1" lang="en-US" altLang="ja-JP" sz="2400" b="1" u="sng" dirty="0">
              <a:latin typeface="ＭＳ ゴシック" panose="020B0609070205080204" pitchFamily="49" charset="-128"/>
              <a:ea typeface="ＭＳ ゴシック" panose="020B0609070205080204" pitchFamily="49" charset="-128"/>
            </a:endParaRPr>
          </a:p>
          <a:p>
            <a:r>
              <a:rPr kumimoji="1" lang="ja-JP" altLang="en-US" b="1" dirty="0">
                <a:latin typeface="ＭＳ ゴシック" panose="020B0609070205080204" pitchFamily="49" charset="-128"/>
                <a:ea typeface="ＭＳ ゴシック" panose="020B0609070205080204" pitchFamily="49" charset="-128"/>
              </a:rPr>
              <a:t>　　将来の担い手である若年層や子どもの建設業へのイメージの向上を目指す</a:t>
            </a:r>
            <a:endParaRPr kumimoji="1" lang="ja-JP" altLang="en-US" sz="3200" b="1" dirty="0">
              <a:latin typeface="ＭＳ ゴシック" panose="020B0609070205080204" pitchFamily="49" charset="-128"/>
              <a:ea typeface="ＭＳ ゴシック" panose="020B0609070205080204" pitchFamily="49" charset="-128"/>
            </a:endParaRPr>
          </a:p>
        </p:txBody>
      </p:sp>
      <p:sp>
        <p:nvSpPr>
          <p:cNvPr id="18" name="テキスト ボックス 17">
            <a:extLst>
              <a:ext uri="{FF2B5EF4-FFF2-40B4-BE49-F238E27FC236}">
                <a16:creationId xmlns:a16="http://schemas.microsoft.com/office/drawing/2014/main" id="{BC64F7C2-E196-9234-1F03-890FA2E7155A}"/>
              </a:ext>
            </a:extLst>
          </p:cNvPr>
          <p:cNvSpPr txBox="1"/>
          <p:nvPr/>
        </p:nvSpPr>
        <p:spPr>
          <a:xfrm>
            <a:off x="1754148" y="4967707"/>
            <a:ext cx="1381229" cy="307777"/>
          </a:xfrm>
          <a:prstGeom prst="rect">
            <a:avLst/>
          </a:prstGeom>
          <a:noFill/>
        </p:spPr>
        <p:txBody>
          <a:bodyPr wrap="square" rtlCol="0">
            <a:spAutoFit/>
          </a:bodyPr>
          <a:lstStyle/>
          <a:p>
            <a:pPr algn="ctr"/>
            <a:r>
              <a:rPr kumimoji="1" lang="ja-JP" altLang="en-US" sz="1400" dirty="0">
                <a:solidFill>
                  <a:schemeClr val="bg1"/>
                </a:solidFill>
                <a:latin typeface="ＭＳ ゴシック" panose="020B0609070205080204" pitchFamily="49" charset="-128"/>
                <a:ea typeface="ＭＳ ゴシック" panose="020B0609070205080204" pitchFamily="49" charset="-128"/>
              </a:rPr>
              <a:t>今後の取組</a:t>
            </a:r>
            <a:endParaRPr kumimoji="1" lang="en-US" altLang="ja-JP" sz="1400" dirty="0">
              <a:solidFill>
                <a:schemeClr val="bg1"/>
              </a:solidFill>
              <a:latin typeface="ＭＳ ゴシック" panose="020B0609070205080204" pitchFamily="49" charset="-128"/>
              <a:ea typeface="ＭＳ ゴシック" panose="020B0609070205080204" pitchFamily="49" charset="-128"/>
            </a:endParaRPr>
          </a:p>
        </p:txBody>
      </p:sp>
      <p:sp>
        <p:nvSpPr>
          <p:cNvPr id="24" name="テキスト ボックス 23">
            <a:extLst>
              <a:ext uri="{FF2B5EF4-FFF2-40B4-BE49-F238E27FC236}">
                <a16:creationId xmlns:a16="http://schemas.microsoft.com/office/drawing/2014/main" id="{6F2E9A29-B29B-5896-21E4-57BB577B2F49}"/>
              </a:ext>
            </a:extLst>
          </p:cNvPr>
          <p:cNvSpPr txBox="1"/>
          <p:nvPr/>
        </p:nvSpPr>
        <p:spPr>
          <a:xfrm>
            <a:off x="260417" y="4445148"/>
            <a:ext cx="6421191" cy="954107"/>
          </a:xfrm>
          <a:prstGeom prst="rect">
            <a:avLst/>
          </a:prstGeom>
          <a:noFill/>
          <a:ln w="12700">
            <a:noFill/>
          </a:ln>
        </p:spPr>
        <p:txBody>
          <a:bodyPr wrap="square" rtlCol="0">
            <a:spAutoFit/>
          </a:bodyPr>
          <a:lstStyle/>
          <a:p>
            <a:r>
              <a:rPr kumimoji="1" lang="ja-JP" altLang="en-US" sz="2800" b="1" dirty="0">
                <a:latin typeface="ＭＳ ゴシック" panose="020B0609070205080204" pitchFamily="49" charset="-128"/>
                <a:ea typeface="ＭＳ ゴシック" panose="020B0609070205080204" pitchFamily="49" charset="-128"/>
              </a:rPr>
              <a:t>⇒上記３つの柱のもと、</a:t>
            </a:r>
            <a:endParaRPr kumimoji="1" lang="en-US" altLang="ja-JP" sz="2800" b="1" dirty="0">
              <a:latin typeface="ＭＳ ゴシック" panose="020B0609070205080204" pitchFamily="49" charset="-128"/>
              <a:ea typeface="ＭＳ ゴシック" panose="020B0609070205080204" pitchFamily="49" charset="-128"/>
            </a:endParaRPr>
          </a:p>
          <a:p>
            <a:r>
              <a:rPr kumimoji="1" lang="ja-JP" altLang="en-US" sz="2800" b="1" dirty="0">
                <a:latin typeface="ＭＳ ゴシック" panose="020B0609070205080204" pitchFamily="49" charset="-128"/>
                <a:ea typeface="ＭＳ ゴシック" panose="020B0609070205080204" pitchFamily="49" charset="-128"/>
              </a:rPr>
              <a:t>　「産・学・官」で連携し施策を推進</a:t>
            </a:r>
          </a:p>
        </p:txBody>
      </p:sp>
      <p:pic>
        <p:nvPicPr>
          <p:cNvPr id="25" name="図 24">
            <a:extLst>
              <a:ext uri="{FF2B5EF4-FFF2-40B4-BE49-F238E27FC236}">
                <a16:creationId xmlns:a16="http://schemas.microsoft.com/office/drawing/2014/main" id="{6634CC42-77FC-ACA7-74C9-BBCCADEE97ED}"/>
              </a:ext>
            </a:extLst>
          </p:cNvPr>
          <p:cNvPicPr>
            <a:picLocks noChangeAspect="1"/>
          </p:cNvPicPr>
          <p:nvPr/>
        </p:nvPicPr>
        <p:blipFill>
          <a:blip r:embed="rId4"/>
          <a:stretch>
            <a:fillRect/>
          </a:stretch>
        </p:blipFill>
        <p:spPr>
          <a:xfrm>
            <a:off x="7715250" y="4365903"/>
            <a:ext cx="1805180" cy="1613062"/>
          </a:xfrm>
          <a:prstGeom prst="rect">
            <a:avLst/>
          </a:prstGeom>
        </p:spPr>
      </p:pic>
    </p:spTree>
    <p:extLst>
      <p:ext uri="{BB962C8B-B14F-4D97-AF65-F5344CB8AC3E}">
        <p14:creationId xmlns:p14="http://schemas.microsoft.com/office/powerpoint/2010/main" val="432484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26E33-2AB9-B51A-FEA2-89AD98805257}"/>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55F96A5B-39FE-90D2-488F-5B1EA40E7C80}"/>
              </a:ext>
            </a:extLst>
          </p:cNvPr>
          <p:cNvSpPr/>
          <p:nvPr/>
        </p:nvSpPr>
        <p:spPr>
          <a:xfrm>
            <a:off x="158686" y="725910"/>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9F143EA2-E920-41ED-8127-49EB2AC3814D}"/>
              </a:ext>
            </a:extLst>
          </p:cNvPr>
          <p:cNvSpPr>
            <a:spLocks noGrp="1"/>
          </p:cNvSpPr>
          <p:nvPr>
            <p:ph type="sldNum" sz="quarter" idx="12"/>
          </p:nvPr>
        </p:nvSpPr>
        <p:spPr/>
        <p:txBody>
          <a:bodyPr/>
          <a:lstStyle/>
          <a:p>
            <a:fld id="{1DB7296D-B4B3-49AB-A115-7F0AAF08E688}" type="slidenum">
              <a:rPr kumimoji="1" lang="ja-JP" altLang="en-US" smtClean="0"/>
              <a:t>14</a:t>
            </a:fld>
            <a:endParaRPr kumimoji="1" lang="ja-JP" altLang="en-US"/>
          </a:p>
        </p:txBody>
      </p:sp>
      <p:sp>
        <p:nvSpPr>
          <p:cNvPr id="21" name="テキスト ボックス 20">
            <a:extLst>
              <a:ext uri="{FF2B5EF4-FFF2-40B4-BE49-F238E27FC236}">
                <a16:creationId xmlns:a16="http://schemas.microsoft.com/office/drawing/2014/main" id="{E38C0116-5B89-F286-5F21-BB93E04310DF}"/>
              </a:ext>
            </a:extLst>
          </p:cNvPr>
          <p:cNvSpPr txBox="1"/>
          <p:nvPr/>
        </p:nvSpPr>
        <p:spPr>
          <a:xfrm>
            <a:off x="171451" y="717625"/>
            <a:ext cx="1440335" cy="400110"/>
          </a:xfrm>
          <a:prstGeom prst="rect">
            <a:avLst/>
          </a:prstGeom>
          <a:solidFill>
            <a:srgbClr val="05B4B9"/>
          </a:solidFill>
          <a:ln w="12700">
            <a:solidFill>
              <a:srgbClr val="002060"/>
            </a:solidFill>
          </a:ln>
        </p:spPr>
        <p:txBody>
          <a:bodyPr wrap="square" lIns="91440" tIns="45720" rIns="91440" bIns="45720" rtlCol="0" anchor="t">
            <a:spAutoFit/>
          </a:bodyPr>
          <a:lstStyle/>
          <a:p>
            <a:pPr algn="l"/>
            <a:r>
              <a:rPr kumimoji="1" lang="ja-JP" altLang="en-US" sz="2000" b="1" dirty="0">
                <a:latin typeface="ＭＳ ゴシック"/>
                <a:ea typeface="ＭＳ ゴシック"/>
              </a:rPr>
              <a:t> 施策体系</a:t>
            </a:r>
            <a:endParaRPr kumimoji="1" lang="en-US" altLang="ja-JP" sz="2000" b="1" dirty="0">
              <a:latin typeface="ＭＳ ゴシック"/>
              <a:ea typeface="ＭＳ ゴシック"/>
            </a:endParaRPr>
          </a:p>
        </p:txBody>
      </p:sp>
      <p:sp>
        <p:nvSpPr>
          <p:cNvPr id="5" name="テキスト ボックス 4">
            <a:extLst>
              <a:ext uri="{FF2B5EF4-FFF2-40B4-BE49-F238E27FC236}">
                <a16:creationId xmlns:a16="http://schemas.microsoft.com/office/drawing/2014/main" id="{42F85C06-01E9-F144-51C4-23DE2649F5DE}"/>
              </a:ext>
            </a:extLst>
          </p:cNvPr>
          <p:cNvSpPr txBox="1"/>
          <p:nvPr/>
        </p:nvSpPr>
        <p:spPr>
          <a:xfrm>
            <a:off x="190501" y="156189"/>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矢印: 五方向 5">
            <a:extLst>
              <a:ext uri="{FF2B5EF4-FFF2-40B4-BE49-F238E27FC236}">
                <a16:creationId xmlns:a16="http://schemas.microsoft.com/office/drawing/2014/main" id="{204AB6AF-16EB-F16A-89AA-B002B631F124}"/>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8A3D7F2-D2B0-5655-3670-A87570EBE913}"/>
              </a:ext>
            </a:extLst>
          </p:cNvPr>
          <p:cNvSpPr txBox="1"/>
          <p:nvPr/>
        </p:nvSpPr>
        <p:spPr>
          <a:xfrm>
            <a:off x="1" y="0"/>
            <a:ext cx="8788400" cy="538609"/>
          </a:xfrm>
          <a:prstGeom prst="rect">
            <a:avLst/>
          </a:prstGeom>
          <a:solidFill>
            <a:srgbClr val="05B4B9"/>
          </a:solidFill>
        </p:spPr>
        <p:txBody>
          <a:bodyPr wrap="square" rtlCol="0">
            <a:spAutoFit/>
          </a:bodyPr>
          <a:lstStyle/>
          <a:p>
            <a:r>
              <a:rPr kumimoji="1" lang="en-US" altLang="ja-JP" sz="2400" b="1" dirty="0">
                <a:solidFill>
                  <a:schemeClr val="bg1"/>
                </a:solidFill>
                <a:latin typeface="BIZ UDPゴシック" panose="020B0400000000000000" pitchFamily="50" charset="-128"/>
                <a:ea typeface="BIZ UDPゴシック" panose="020B0400000000000000" pitchFamily="50" charset="-128"/>
              </a:rPr>
              <a:t>Ⅰ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栃木県建設産業担い手確保・育成の基本方針（案）</a:t>
            </a:r>
          </a:p>
          <a:p>
            <a:endParaRPr kumimoji="1" lang="ja-JP" altLang="en-US" sz="500" b="1" dirty="0">
              <a:solidFill>
                <a:schemeClr val="bg1"/>
              </a:solidFill>
              <a:latin typeface="BIZ UDPゴシック" panose="020B0400000000000000" pitchFamily="50" charset="-128"/>
              <a:ea typeface="BIZ UDPゴシック" panose="020B0400000000000000" pitchFamily="50" charset="-128"/>
            </a:endParaRPr>
          </a:p>
        </p:txBody>
      </p:sp>
      <p:sp>
        <p:nvSpPr>
          <p:cNvPr id="8" name="平行四辺形 7">
            <a:extLst>
              <a:ext uri="{FF2B5EF4-FFF2-40B4-BE49-F238E27FC236}">
                <a16:creationId xmlns:a16="http://schemas.microsoft.com/office/drawing/2014/main" id="{1F934E41-FD09-0B85-2CDB-8378C7B20FCD}"/>
              </a:ext>
            </a:extLst>
          </p:cNvPr>
          <p:cNvSpPr/>
          <p:nvPr/>
        </p:nvSpPr>
        <p:spPr>
          <a:xfrm>
            <a:off x="8236603" y="9427"/>
            <a:ext cx="1221722" cy="584896"/>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5BA099EE-0B9A-EBF5-F59C-87546AFE59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sp>
        <p:nvSpPr>
          <p:cNvPr id="18" name="テキスト ボックス 17">
            <a:extLst>
              <a:ext uri="{FF2B5EF4-FFF2-40B4-BE49-F238E27FC236}">
                <a16:creationId xmlns:a16="http://schemas.microsoft.com/office/drawing/2014/main" id="{9A03AA30-8667-25D8-7EFB-8315AFA19E38}"/>
              </a:ext>
            </a:extLst>
          </p:cNvPr>
          <p:cNvSpPr txBox="1"/>
          <p:nvPr/>
        </p:nvSpPr>
        <p:spPr>
          <a:xfrm>
            <a:off x="1754148" y="4967707"/>
            <a:ext cx="1381229" cy="307777"/>
          </a:xfrm>
          <a:prstGeom prst="rect">
            <a:avLst/>
          </a:prstGeom>
          <a:noFill/>
        </p:spPr>
        <p:txBody>
          <a:bodyPr wrap="square" rtlCol="0">
            <a:spAutoFit/>
          </a:bodyPr>
          <a:lstStyle/>
          <a:p>
            <a:pPr algn="ctr"/>
            <a:r>
              <a:rPr kumimoji="1" lang="ja-JP" altLang="en-US" sz="1400" dirty="0">
                <a:solidFill>
                  <a:schemeClr val="bg1"/>
                </a:solidFill>
                <a:latin typeface="ＭＳ ゴシック" panose="020B0609070205080204" pitchFamily="49" charset="-128"/>
                <a:ea typeface="ＭＳ ゴシック" panose="020B0609070205080204" pitchFamily="49" charset="-128"/>
              </a:rPr>
              <a:t>今後の取組</a:t>
            </a:r>
            <a:endParaRPr kumimoji="1" lang="en-US" altLang="ja-JP" sz="1400" dirty="0">
              <a:solidFill>
                <a:schemeClr val="bg1"/>
              </a:solidFill>
              <a:latin typeface="ＭＳ ゴシック" panose="020B0609070205080204" pitchFamily="49" charset="-128"/>
              <a:ea typeface="ＭＳ ゴシック" panose="020B0609070205080204" pitchFamily="49" charset="-128"/>
            </a:endParaRPr>
          </a:p>
        </p:txBody>
      </p:sp>
      <p:sp>
        <p:nvSpPr>
          <p:cNvPr id="12" name="テキスト ボックス 11">
            <a:extLst>
              <a:ext uri="{FF2B5EF4-FFF2-40B4-BE49-F238E27FC236}">
                <a16:creationId xmlns:a16="http://schemas.microsoft.com/office/drawing/2014/main" id="{798316B0-8D94-8CA6-AED7-55A9D989688F}"/>
              </a:ext>
            </a:extLst>
          </p:cNvPr>
          <p:cNvSpPr txBox="1"/>
          <p:nvPr/>
        </p:nvSpPr>
        <p:spPr>
          <a:xfrm>
            <a:off x="158686" y="5006239"/>
            <a:ext cx="1440335" cy="400110"/>
          </a:xfrm>
          <a:prstGeom prst="rect">
            <a:avLst/>
          </a:prstGeom>
          <a:solidFill>
            <a:srgbClr val="05B4B9"/>
          </a:solidFill>
          <a:ln w="12700">
            <a:solidFill>
              <a:srgbClr val="002060"/>
            </a:solidFill>
          </a:ln>
        </p:spPr>
        <p:txBody>
          <a:bodyPr wrap="square" lIns="91440" tIns="45720" rIns="91440" bIns="45720" rtlCol="0" anchor="t">
            <a:spAutoFit/>
          </a:bodyPr>
          <a:lstStyle/>
          <a:p>
            <a:pPr algn="l"/>
            <a:r>
              <a:rPr kumimoji="1" lang="ja-JP" altLang="en-US" sz="2000" b="1" dirty="0">
                <a:latin typeface="ＭＳ ゴシック"/>
                <a:ea typeface="ＭＳ ゴシック"/>
              </a:rPr>
              <a:t> 取組方針</a:t>
            </a:r>
            <a:endParaRPr kumimoji="1" lang="en-US" altLang="ja-JP" sz="2000" b="1" dirty="0">
              <a:latin typeface="ＭＳ ゴシック"/>
              <a:ea typeface="ＭＳ ゴシック"/>
            </a:endParaRPr>
          </a:p>
        </p:txBody>
      </p:sp>
      <p:sp>
        <p:nvSpPr>
          <p:cNvPr id="13" name="テキスト ボックス 12">
            <a:extLst>
              <a:ext uri="{FF2B5EF4-FFF2-40B4-BE49-F238E27FC236}">
                <a16:creationId xmlns:a16="http://schemas.microsoft.com/office/drawing/2014/main" id="{92FBC7E3-DA65-1BCC-02C2-10BA682CE9E8}"/>
              </a:ext>
            </a:extLst>
          </p:cNvPr>
          <p:cNvSpPr txBox="1"/>
          <p:nvPr/>
        </p:nvSpPr>
        <p:spPr>
          <a:xfrm>
            <a:off x="300116" y="5485323"/>
            <a:ext cx="9305768" cy="1015663"/>
          </a:xfrm>
          <a:prstGeom prst="rect">
            <a:avLst/>
          </a:prstGeom>
          <a:noFill/>
        </p:spPr>
        <p:txBody>
          <a:bodyPr wrap="square" rtlCol="0">
            <a:spAutoFit/>
          </a:bodyPr>
          <a:lstStyle/>
          <a:p>
            <a:r>
              <a:rPr kumimoji="1" lang="ja-JP" altLang="en-US" b="1" u="sng" dirty="0">
                <a:latin typeface="ＭＳ ゴシック" panose="020B0609070205080204" pitchFamily="49" charset="-128"/>
                <a:ea typeface="ＭＳ ゴシック" panose="020B0609070205080204" pitchFamily="49" charset="-128"/>
              </a:rPr>
              <a:t>　</a:t>
            </a:r>
            <a:r>
              <a:rPr kumimoji="1" lang="ja-JP" altLang="en-US" sz="2000" b="1" u="sng" dirty="0">
                <a:latin typeface="ＭＳ ゴシック" panose="020B0609070205080204" pitchFamily="49" charset="-128"/>
                <a:ea typeface="ＭＳ ゴシック" panose="020B0609070205080204" pitchFamily="49" charset="-128"/>
              </a:rPr>
              <a:t>「担い手の確保」「担い手の育成」及び「建設業の魅力発信」を総合的かつ計画的に推進するとともに、産学官が連携し、将来にわたる建設人材の確保・育成と持続可能な建設産業の発展を目指す。</a:t>
            </a:r>
            <a:endParaRPr kumimoji="1" lang="en-US" altLang="ja-JP" b="1" u="sng" dirty="0">
              <a:latin typeface="ＭＳ ゴシック" panose="020B0609070205080204" pitchFamily="49" charset="-128"/>
              <a:ea typeface="ＭＳ ゴシック" panose="020B0609070205080204" pitchFamily="49" charset="-128"/>
            </a:endParaRPr>
          </a:p>
        </p:txBody>
      </p:sp>
      <p:cxnSp>
        <p:nvCxnSpPr>
          <p:cNvPr id="15" name="直線コネクタ 14">
            <a:extLst>
              <a:ext uri="{FF2B5EF4-FFF2-40B4-BE49-F238E27FC236}">
                <a16:creationId xmlns:a16="http://schemas.microsoft.com/office/drawing/2014/main" id="{6EA7B7C2-7EC1-0E06-2751-FD4B57E89F36}"/>
              </a:ext>
            </a:extLst>
          </p:cNvPr>
          <p:cNvCxnSpPr>
            <a:stCxn id="12" idx="0"/>
          </p:cNvCxnSpPr>
          <p:nvPr/>
        </p:nvCxnSpPr>
        <p:spPr>
          <a:xfrm>
            <a:off x="878854" y="5006239"/>
            <a:ext cx="881779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6" name="表 15">
            <a:extLst>
              <a:ext uri="{FF2B5EF4-FFF2-40B4-BE49-F238E27FC236}">
                <a16:creationId xmlns:a16="http://schemas.microsoft.com/office/drawing/2014/main" id="{EFC80489-2852-DD48-9284-EE86C2F4B16C}"/>
              </a:ext>
            </a:extLst>
          </p:cNvPr>
          <p:cNvGraphicFramePr>
            <a:graphicFrameLocks noGrp="1"/>
          </p:cNvGraphicFramePr>
          <p:nvPr>
            <p:extLst>
              <p:ext uri="{D42A27DB-BD31-4B8C-83A1-F6EECF244321}">
                <p14:modId xmlns:p14="http://schemas.microsoft.com/office/powerpoint/2010/main" val="954874190"/>
              </p:ext>
            </p:extLst>
          </p:nvPr>
        </p:nvGraphicFramePr>
        <p:xfrm>
          <a:off x="1740407" y="852738"/>
          <a:ext cx="7484556" cy="4056026"/>
        </p:xfrm>
        <a:graphic>
          <a:graphicData uri="http://schemas.openxmlformats.org/drawingml/2006/table">
            <a:tbl>
              <a:tblPr firstRow="1" bandRow="1">
                <a:tableStyleId>{5940675A-B579-460E-94D1-54222C63F5DA}</a:tableStyleId>
              </a:tblPr>
              <a:tblGrid>
                <a:gridCol w="1817649">
                  <a:extLst>
                    <a:ext uri="{9D8B030D-6E8A-4147-A177-3AD203B41FA5}">
                      <a16:colId xmlns:a16="http://schemas.microsoft.com/office/drawing/2014/main" val="2620653339"/>
                    </a:ext>
                  </a:extLst>
                </a:gridCol>
                <a:gridCol w="2096429">
                  <a:extLst>
                    <a:ext uri="{9D8B030D-6E8A-4147-A177-3AD203B41FA5}">
                      <a16:colId xmlns:a16="http://schemas.microsoft.com/office/drawing/2014/main" val="1007771821"/>
                    </a:ext>
                  </a:extLst>
                </a:gridCol>
                <a:gridCol w="3570478">
                  <a:extLst>
                    <a:ext uri="{9D8B030D-6E8A-4147-A177-3AD203B41FA5}">
                      <a16:colId xmlns:a16="http://schemas.microsoft.com/office/drawing/2014/main" val="887932744"/>
                    </a:ext>
                  </a:extLst>
                </a:gridCol>
              </a:tblGrid>
              <a:tr h="312002">
                <a:tc>
                  <a:txBody>
                    <a:bodyPr/>
                    <a:lstStyle/>
                    <a:p>
                      <a:pPr algn="ctr"/>
                      <a:r>
                        <a:rPr kumimoji="1" lang="ja-JP" altLang="en-US" sz="1400" b="1" dirty="0">
                          <a:latin typeface="ＭＳ ゴシック" panose="020B0609070205080204" pitchFamily="49" charset="-128"/>
                          <a:ea typeface="ＭＳ ゴシック" panose="020B0609070205080204" pitchFamily="49" charset="-128"/>
                        </a:rPr>
                        <a:t>取組みの方向性</a:t>
                      </a:r>
                    </a:p>
                  </a:txBody>
                  <a:tcPr>
                    <a:noFill/>
                  </a:tcPr>
                </a:tc>
                <a:tc gridSpan="2">
                  <a:txBody>
                    <a:bodyPr/>
                    <a:lstStyle/>
                    <a:p>
                      <a:pPr algn="ctr"/>
                      <a:r>
                        <a:rPr kumimoji="1" lang="ja-JP" altLang="en-US" sz="1400" b="1" dirty="0">
                          <a:latin typeface="ＭＳ ゴシック" panose="020B0609070205080204" pitchFamily="49" charset="-128"/>
                          <a:ea typeface="ＭＳ ゴシック" panose="020B0609070205080204" pitchFamily="49" charset="-128"/>
                        </a:rPr>
                        <a:t>主な施策内容</a:t>
                      </a:r>
                    </a:p>
                  </a:txBody>
                  <a:tcPr>
                    <a:noFill/>
                  </a:tcPr>
                </a:tc>
                <a:tc h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3667552884"/>
                  </a:ext>
                </a:extLst>
              </a:tr>
              <a:tr h="312002">
                <a:tc rowSpan="4">
                  <a:txBody>
                    <a:bodyPr/>
                    <a:lstStyle/>
                    <a:p>
                      <a:pPr algn="ctr"/>
                      <a:endParaRPr kumimoji="1" lang="en-US" altLang="ja-JP" sz="1400" b="1" dirty="0">
                        <a:latin typeface="ＭＳ ゴシック" panose="020B0609070205080204" pitchFamily="49" charset="-128"/>
                        <a:ea typeface="ＭＳ ゴシック" panose="020B0609070205080204" pitchFamily="49" charset="-128"/>
                      </a:endParaRPr>
                    </a:p>
                    <a:p>
                      <a:pPr algn="ctr"/>
                      <a:endParaRPr kumimoji="1" lang="en-US" altLang="ja-JP" sz="1400" b="1" dirty="0">
                        <a:latin typeface="ＭＳ ゴシック" panose="020B0609070205080204" pitchFamily="49" charset="-128"/>
                        <a:ea typeface="ＭＳ ゴシック" panose="020B0609070205080204" pitchFamily="49" charset="-128"/>
                      </a:endParaRPr>
                    </a:p>
                    <a:p>
                      <a:pPr algn="ctr"/>
                      <a:r>
                        <a:rPr kumimoji="1" lang="en-US" altLang="ja-JP" sz="1400" b="1" dirty="0">
                          <a:latin typeface="ＭＳ ゴシック" panose="020B0609070205080204" pitchFamily="49" charset="-128"/>
                          <a:ea typeface="ＭＳ ゴシック" panose="020B0609070205080204" pitchFamily="49" charset="-128"/>
                        </a:rPr>
                        <a:t>Ⅰ </a:t>
                      </a:r>
                      <a:r>
                        <a:rPr kumimoji="1" lang="ja-JP" altLang="en-US" sz="1400" b="1" dirty="0">
                          <a:latin typeface="ＭＳ ゴシック" panose="020B0609070205080204" pitchFamily="49" charset="-128"/>
                          <a:ea typeface="ＭＳ ゴシック" panose="020B0609070205080204" pitchFamily="49" charset="-128"/>
                        </a:rPr>
                        <a:t>担い手の確保</a:t>
                      </a:r>
                    </a:p>
                  </a:txBody>
                  <a:tcPr>
                    <a:solidFill>
                      <a:srgbClr val="FFFF00">
                        <a:alpha val="20000"/>
                      </a:srgbClr>
                    </a:solidFill>
                  </a:tcPr>
                </a:tc>
                <a:tc rowSpan="2">
                  <a:txBody>
                    <a:bodyPr/>
                    <a:lstStyle/>
                    <a:p>
                      <a:pPr>
                        <a:lnSpc>
                          <a:spcPct val="200000"/>
                        </a:lnSpc>
                      </a:pPr>
                      <a:r>
                        <a:rPr kumimoji="1" lang="ja-JP" altLang="en-US" sz="1400" b="1" dirty="0">
                          <a:latin typeface="ＭＳ ゴシック" panose="020B0609070205080204" pitchFamily="49" charset="-128"/>
                          <a:ea typeface="ＭＳ ゴシック" panose="020B0609070205080204" pitchFamily="49" charset="-128"/>
                        </a:rPr>
                        <a:t>労働環境の整備</a:t>
                      </a:r>
                    </a:p>
                  </a:txBody>
                  <a:tcPr>
                    <a:solidFill>
                      <a:srgbClr val="FFFF00">
                        <a:alpha val="20000"/>
                      </a:srgbClr>
                    </a:solidFill>
                  </a:tcPr>
                </a:tc>
                <a:tc>
                  <a:txBody>
                    <a:bodyPr/>
                    <a:lstStyle/>
                    <a:p>
                      <a:r>
                        <a:rPr kumimoji="1" lang="ja-JP" altLang="en-US" sz="1400" b="1" dirty="0">
                          <a:latin typeface="ＭＳ ゴシック" panose="020B0609070205080204" pitchFamily="49" charset="-128"/>
                          <a:ea typeface="ＭＳ ゴシック" panose="020B0609070205080204" pitchFamily="49" charset="-128"/>
                        </a:rPr>
                        <a:t>働き方改革の推進</a:t>
                      </a:r>
                    </a:p>
                  </a:txBody>
                  <a:tcPr>
                    <a:solidFill>
                      <a:srgbClr val="FFFF00">
                        <a:alpha val="20000"/>
                      </a:srgbClr>
                    </a:solidFill>
                  </a:tcPr>
                </a:tc>
                <a:extLst>
                  <a:ext uri="{0D108BD9-81ED-4DB2-BD59-A6C34878D82A}">
                    <a16:rowId xmlns:a16="http://schemas.microsoft.com/office/drawing/2014/main" val="2340266441"/>
                  </a:ext>
                </a:extLst>
              </a:tr>
              <a:tr h="312002">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a:txBody>
                    <a:bodyPr/>
                    <a:lstStyle/>
                    <a:p>
                      <a:r>
                        <a:rPr kumimoji="1" lang="ja-JP" altLang="en-US" sz="1400" b="1" dirty="0">
                          <a:latin typeface="ＭＳ ゴシック" panose="020B0609070205080204" pitchFamily="49" charset="-128"/>
                          <a:ea typeface="ＭＳ ゴシック" panose="020B0609070205080204" pitchFamily="49" charset="-128"/>
                        </a:rPr>
                        <a:t>生産性向上と安全確保の推進</a:t>
                      </a:r>
                    </a:p>
                  </a:txBody>
                  <a:tcPr>
                    <a:solidFill>
                      <a:srgbClr val="FFFF00">
                        <a:alpha val="20000"/>
                      </a:srgbClr>
                    </a:solidFill>
                  </a:tcPr>
                </a:tc>
                <a:extLst>
                  <a:ext uri="{0D108BD9-81ED-4DB2-BD59-A6C34878D82A}">
                    <a16:rowId xmlns:a16="http://schemas.microsoft.com/office/drawing/2014/main" val="190085897"/>
                  </a:ext>
                </a:extLst>
              </a:tr>
              <a:tr h="312002">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rowSpan="2">
                  <a:txBody>
                    <a:bodyPr/>
                    <a:lstStyle/>
                    <a:p>
                      <a:pPr>
                        <a:lnSpc>
                          <a:spcPct val="200000"/>
                        </a:lnSpc>
                      </a:pPr>
                      <a:r>
                        <a:rPr kumimoji="1" lang="ja-JP" altLang="en-US" sz="1400" b="1" dirty="0">
                          <a:latin typeface="ＭＳ ゴシック" panose="020B0609070205080204" pitchFamily="49" charset="-128"/>
                          <a:ea typeface="ＭＳ ゴシック" panose="020B0609070205080204" pitchFamily="49" charset="-128"/>
                        </a:rPr>
                        <a:t>多様な人材の確保</a:t>
                      </a:r>
                    </a:p>
                  </a:txBody>
                  <a:tcPr>
                    <a:solidFill>
                      <a:srgbClr val="FFFF00">
                        <a:alpha val="20000"/>
                      </a:srgbClr>
                    </a:solidFill>
                  </a:tcPr>
                </a:tc>
                <a:tc>
                  <a:txBody>
                    <a:bodyPr/>
                    <a:lstStyle/>
                    <a:p>
                      <a:r>
                        <a:rPr kumimoji="1" lang="ja-JP" altLang="en-US" sz="1400" b="1" dirty="0">
                          <a:latin typeface="ＭＳ ゴシック" panose="020B0609070205080204" pitchFamily="49" charset="-128"/>
                          <a:ea typeface="ＭＳ ゴシック" panose="020B0609070205080204" pitchFamily="49" charset="-128"/>
                        </a:rPr>
                        <a:t>若者・女性等の入職促進</a:t>
                      </a:r>
                    </a:p>
                  </a:txBody>
                  <a:tcPr>
                    <a:solidFill>
                      <a:srgbClr val="FFFF00">
                        <a:alpha val="20000"/>
                      </a:srgbClr>
                    </a:solidFill>
                  </a:tcPr>
                </a:tc>
                <a:extLst>
                  <a:ext uri="{0D108BD9-81ED-4DB2-BD59-A6C34878D82A}">
                    <a16:rowId xmlns:a16="http://schemas.microsoft.com/office/drawing/2014/main" val="1007329913"/>
                  </a:ext>
                </a:extLst>
              </a:tr>
              <a:tr h="312002">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a:txBody>
                    <a:bodyPr/>
                    <a:lstStyle/>
                    <a:p>
                      <a:r>
                        <a:rPr kumimoji="1" lang="ja-JP" altLang="en-US" sz="1400" b="1" dirty="0">
                          <a:latin typeface="ＭＳ ゴシック" panose="020B0609070205080204" pitchFamily="49" charset="-128"/>
                          <a:ea typeface="ＭＳ ゴシック" panose="020B0609070205080204" pitchFamily="49" charset="-128"/>
                        </a:rPr>
                        <a:t>多様な人材の活躍支援</a:t>
                      </a:r>
                    </a:p>
                  </a:txBody>
                  <a:tcPr>
                    <a:solidFill>
                      <a:srgbClr val="FFFF00">
                        <a:alpha val="20000"/>
                      </a:srgbClr>
                    </a:solidFill>
                  </a:tcPr>
                </a:tc>
                <a:extLst>
                  <a:ext uri="{0D108BD9-81ED-4DB2-BD59-A6C34878D82A}">
                    <a16:rowId xmlns:a16="http://schemas.microsoft.com/office/drawing/2014/main" val="763896797"/>
                  </a:ext>
                </a:extLst>
              </a:tr>
              <a:tr h="312002">
                <a:tc rowSpan="6">
                  <a:txBody>
                    <a:bodyPr/>
                    <a:lstStyle/>
                    <a:p>
                      <a:pPr algn="ctr"/>
                      <a:endParaRPr kumimoji="1" lang="en-US" altLang="ja-JP" sz="1400" b="1" dirty="0">
                        <a:latin typeface="ＭＳ ゴシック" panose="020B0609070205080204" pitchFamily="49" charset="-128"/>
                        <a:ea typeface="ＭＳ ゴシック" panose="020B0609070205080204" pitchFamily="49" charset="-128"/>
                      </a:endParaRPr>
                    </a:p>
                    <a:p>
                      <a:pPr algn="ctr"/>
                      <a:endParaRPr kumimoji="1" lang="en-US" altLang="ja-JP" sz="1400" b="1" dirty="0">
                        <a:latin typeface="ＭＳ ゴシック" panose="020B0609070205080204" pitchFamily="49" charset="-128"/>
                        <a:ea typeface="ＭＳ ゴシック" panose="020B0609070205080204" pitchFamily="49" charset="-128"/>
                      </a:endParaRPr>
                    </a:p>
                    <a:p>
                      <a:pPr algn="ctr">
                        <a:lnSpc>
                          <a:spcPct val="150000"/>
                        </a:lnSpc>
                      </a:pPr>
                      <a:endParaRPr kumimoji="1" lang="en-US" altLang="ja-JP" sz="1400" b="1" dirty="0">
                        <a:latin typeface="ＭＳ ゴシック" panose="020B0609070205080204" pitchFamily="49" charset="-128"/>
                        <a:ea typeface="ＭＳ ゴシック" panose="020B0609070205080204" pitchFamily="49" charset="-128"/>
                      </a:endParaRPr>
                    </a:p>
                    <a:p>
                      <a:pPr algn="ctr"/>
                      <a:r>
                        <a:rPr kumimoji="1" lang="en-US" altLang="ja-JP" sz="1400" b="1" dirty="0">
                          <a:latin typeface="ＭＳ ゴシック" panose="020B0609070205080204" pitchFamily="49" charset="-128"/>
                          <a:ea typeface="ＭＳ ゴシック" panose="020B0609070205080204" pitchFamily="49" charset="-128"/>
                        </a:rPr>
                        <a:t>Ⅱ </a:t>
                      </a:r>
                      <a:r>
                        <a:rPr kumimoji="1" lang="ja-JP" altLang="en-US" sz="1400" b="1" dirty="0">
                          <a:latin typeface="ＭＳ ゴシック" panose="020B0609070205080204" pitchFamily="49" charset="-128"/>
                          <a:ea typeface="ＭＳ ゴシック" panose="020B0609070205080204" pitchFamily="49" charset="-128"/>
                        </a:rPr>
                        <a:t>担い手の育成</a:t>
                      </a:r>
                    </a:p>
                  </a:txBody>
                  <a:tcPr>
                    <a:solidFill>
                      <a:srgbClr val="0070C0">
                        <a:alpha val="20000"/>
                      </a:srgbClr>
                    </a:solidFill>
                  </a:tcPr>
                </a:tc>
                <a:tc rowSpan="2">
                  <a:txBody>
                    <a:bodyPr/>
                    <a:lstStyle/>
                    <a:p>
                      <a:pPr>
                        <a:lnSpc>
                          <a:spcPct val="200000"/>
                        </a:lnSpc>
                      </a:pPr>
                      <a:r>
                        <a:rPr kumimoji="1" lang="ja-JP" altLang="en-US" sz="1400" b="1" dirty="0">
                          <a:latin typeface="ＭＳ ゴシック" panose="020B0609070205080204" pitchFamily="49" charset="-128"/>
                          <a:ea typeface="ＭＳ ゴシック" panose="020B0609070205080204" pitchFamily="49" charset="-128"/>
                        </a:rPr>
                        <a:t>技術者・技能者の育成</a:t>
                      </a:r>
                    </a:p>
                  </a:txBody>
                  <a:tcPr>
                    <a:solidFill>
                      <a:srgbClr val="0070C0">
                        <a:alpha val="20000"/>
                      </a:srgbClr>
                    </a:solidFill>
                  </a:tcPr>
                </a:tc>
                <a:tc>
                  <a:txBody>
                    <a:bodyPr/>
                    <a:lstStyle/>
                    <a:p>
                      <a:r>
                        <a:rPr kumimoji="1" lang="ja-JP" altLang="en-US" sz="1400" b="1" dirty="0">
                          <a:latin typeface="ＭＳ ゴシック" panose="020B0609070205080204" pitchFamily="49" charset="-128"/>
                          <a:ea typeface="ＭＳ ゴシック" panose="020B0609070205080204" pitchFamily="49" charset="-128"/>
                        </a:rPr>
                        <a:t>基礎的知識・技術の習得支援</a:t>
                      </a:r>
                    </a:p>
                  </a:txBody>
                  <a:tcPr>
                    <a:solidFill>
                      <a:srgbClr val="0070C0">
                        <a:alpha val="20000"/>
                      </a:srgbClr>
                    </a:solidFill>
                  </a:tcPr>
                </a:tc>
                <a:extLst>
                  <a:ext uri="{0D108BD9-81ED-4DB2-BD59-A6C34878D82A}">
                    <a16:rowId xmlns:a16="http://schemas.microsoft.com/office/drawing/2014/main" val="847798959"/>
                  </a:ext>
                </a:extLst>
              </a:tr>
              <a:tr h="312002">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a:txBody>
                    <a:bodyPr/>
                    <a:lstStyle/>
                    <a:p>
                      <a:r>
                        <a:rPr kumimoji="1" lang="ja-JP" altLang="en-US" sz="1400" b="1" dirty="0">
                          <a:latin typeface="ＭＳ ゴシック" panose="020B0609070205080204" pitchFamily="49" charset="-128"/>
                          <a:ea typeface="ＭＳ ゴシック" panose="020B0609070205080204" pitchFamily="49" charset="-128"/>
                        </a:rPr>
                        <a:t>技術・技能のスキルアップ</a:t>
                      </a:r>
                    </a:p>
                  </a:txBody>
                  <a:tcPr>
                    <a:solidFill>
                      <a:srgbClr val="0070C0">
                        <a:alpha val="20000"/>
                      </a:srgbClr>
                    </a:solidFill>
                  </a:tcPr>
                </a:tc>
                <a:extLst>
                  <a:ext uri="{0D108BD9-81ED-4DB2-BD59-A6C34878D82A}">
                    <a16:rowId xmlns:a16="http://schemas.microsoft.com/office/drawing/2014/main" val="2814116478"/>
                  </a:ext>
                </a:extLst>
              </a:tr>
              <a:tr h="312002">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rowSpan="2">
                  <a:txBody>
                    <a:bodyPr/>
                    <a:lstStyle/>
                    <a:p>
                      <a:pPr>
                        <a:lnSpc>
                          <a:spcPct val="200000"/>
                        </a:lnSpc>
                      </a:pPr>
                      <a:r>
                        <a:rPr kumimoji="1" lang="ja-JP" altLang="en-US" sz="1400" b="1" dirty="0">
                          <a:latin typeface="ＭＳ ゴシック" panose="020B0609070205080204" pitchFamily="49" charset="-128"/>
                          <a:ea typeface="ＭＳ ゴシック" panose="020B0609070205080204" pitchFamily="49" charset="-128"/>
                        </a:rPr>
                        <a:t>新技術人材の育成</a:t>
                      </a:r>
                    </a:p>
                  </a:txBody>
                  <a:tcPr>
                    <a:solidFill>
                      <a:srgbClr val="0070C0">
                        <a:alpha val="20000"/>
                      </a:srgbClr>
                    </a:solidFill>
                  </a:tcPr>
                </a:tc>
                <a:tc>
                  <a:txBody>
                    <a:bodyPr/>
                    <a:lstStyle/>
                    <a:p>
                      <a:r>
                        <a:rPr kumimoji="1" lang="ja-JP" altLang="en-US" sz="1400" b="1" dirty="0">
                          <a:latin typeface="ＭＳ ゴシック" panose="020B0609070205080204" pitchFamily="49" charset="-128"/>
                          <a:ea typeface="ＭＳ ゴシック" panose="020B0609070205080204" pitchFamily="49" charset="-128"/>
                        </a:rPr>
                        <a:t>ＩＣＴ施工等のデジタル技術の習得支援</a:t>
                      </a:r>
                    </a:p>
                  </a:txBody>
                  <a:tcPr>
                    <a:solidFill>
                      <a:srgbClr val="0070C0">
                        <a:alpha val="20000"/>
                      </a:srgbClr>
                    </a:solidFill>
                  </a:tcPr>
                </a:tc>
                <a:extLst>
                  <a:ext uri="{0D108BD9-81ED-4DB2-BD59-A6C34878D82A}">
                    <a16:rowId xmlns:a16="http://schemas.microsoft.com/office/drawing/2014/main" val="1712263602"/>
                  </a:ext>
                </a:extLst>
              </a:tr>
              <a:tr h="312002">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a:txBody>
                    <a:bodyPr/>
                    <a:lstStyle/>
                    <a:p>
                      <a:r>
                        <a:rPr kumimoji="1" lang="ja-JP" altLang="en-US" sz="1400" b="1" dirty="0">
                          <a:latin typeface="ＭＳ ゴシック" panose="020B0609070205080204" pitchFamily="49" charset="-128"/>
                          <a:ea typeface="ＭＳ ゴシック" panose="020B0609070205080204" pitchFamily="49" charset="-128"/>
                        </a:rPr>
                        <a:t>ＤＸ推進人材の育成</a:t>
                      </a:r>
                    </a:p>
                  </a:txBody>
                  <a:tcPr>
                    <a:solidFill>
                      <a:srgbClr val="0070C0">
                        <a:alpha val="20000"/>
                      </a:srgbClr>
                    </a:solidFill>
                  </a:tcPr>
                </a:tc>
                <a:extLst>
                  <a:ext uri="{0D108BD9-81ED-4DB2-BD59-A6C34878D82A}">
                    <a16:rowId xmlns:a16="http://schemas.microsoft.com/office/drawing/2014/main" val="3352492438"/>
                  </a:ext>
                </a:extLst>
              </a:tr>
              <a:tr h="312002">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rowSpan="2">
                  <a:txBody>
                    <a:bodyPr/>
                    <a:lstStyle/>
                    <a:p>
                      <a:pPr>
                        <a:lnSpc>
                          <a:spcPct val="200000"/>
                        </a:lnSpc>
                      </a:pPr>
                      <a:r>
                        <a:rPr kumimoji="1" lang="ja-JP" altLang="en-US" sz="1400" b="1" dirty="0">
                          <a:latin typeface="ＭＳ ゴシック" panose="020B0609070205080204" pitchFamily="49" charset="-128"/>
                          <a:ea typeface="ＭＳ ゴシック" panose="020B0609070205080204" pitchFamily="49" charset="-128"/>
                        </a:rPr>
                        <a:t>キャリア形成支援</a:t>
                      </a:r>
                    </a:p>
                  </a:txBody>
                  <a:tcPr>
                    <a:solidFill>
                      <a:srgbClr val="0070C0">
                        <a:alpha val="20000"/>
                      </a:srgbClr>
                    </a:solidFill>
                  </a:tcPr>
                </a:tc>
                <a:tc>
                  <a:txBody>
                    <a:bodyPr/>
                    <a:lstStyle/>
                    <a:p>
                      <a:r>
                        <a:rPr kumimoji="1" lang="zh-TW" altLang="en-US" sz="1400" b="1" dirty="0">
                          <a:latin typeface="ＭＳ ゴシック" panose="020B0609070205080204" pitchFamily="49" charset="-128"/>
                          <a:ea typeface="ＭＳ ゴシック" panose="020B0609070205080204" pitchFamily="49" charset="-128"/>
                        </a:rPr>
                        <a:t>資格取得支援</a:t>
                      </a:r>
                      <a:endParaRPr kumimoji="1" lang="ja-JP" altLang="en-US" sz="1400" b="1" dirty="0">
                        <a:latin typeface="ＭＳ ゴシック" panose="020B0609070205080204" pitchFamily="49" charset="-128"/>
                        <a:ea typeface="ＭＳ ゴシック" panose="020B0609070205080204" pitchFamily="49" charset="-128"/>
                      </a:endParaRPr>
                    </a:p>
                  </a:txBody>
                  <a:tcPr>
                    <a:solidFill>
                      <a:srgbClr val="0070C0">
                        <a:alpha val="20000"/>
                      </a:srgbClr>
                    </a:solidFill>
                  </a:tcPr>
                </a:tc>
                <a:extLst>
                  <a:ext uri="{0D108BD9-81ED-4DB2-BD59-A6C34878D82A}">
                    <a16:rowId xmlns:a16="http://schemas.microsoft.com/office/drawing/2014/main" val="851133068"/>
                  </a:ext>
                </a:extLst>
              </a:tr>
              <a:tr h="312002">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a:txBody>
                    <a:bodyPr/>
                    <a:lstStyle/>
                    <a:p>
                      <a:r>
                        <a:rPr kumimoji="1" lang="ja-JP" altLang="en-US" sz="1400" b="1" dirty="0">
                          <a:latin typeface="ＭＳ ゴシック" panose="020B0609070205080204" pitchFamily="49" charset="-128"/>
                          <a:ea typeface="ＭＳ ゴシック" panose="020B0609070205080204" pitchFamily="49" charset="-128"/>
                        </a:rPr>
                        <a:t>継続的な能力向上支援</a:t>
                      </a:r>
                    </a:p>
                  </a:txBody>
                  <a:tcPr>
                    <a:solidFill>
                      <a:srgbClr val="0070C0">
                        <a:alpha val="20000"/>
                      </a:srgbClr>
                    </a:solidFill>
                  </a:tcPr>
                </a:tc>
                <a:extLst>
                  <a:ext uri="{0D108BD9-81ED-4DB2-BD59-A6C34878D82A}">
                    <a16:rowId xmlns:a16="http://schemas.microsoft.com/office/drawing/2014/main" val="1346697186"/>
                  </a:ext>
                </a:extLst>
              </a:tr>
              <a:tr h="312002">
                <a:tc rowSpan="2" gridSpan="2">
                  <a:txBody>
                    <a:bodyPr/>
                    <a:lstStyle/>
                    <a:p>
                      <a:pPr algn="ctr">
                        <a:lnSpc>
                          <a:spcPct val="200000"/>
                        </a:lnSpc>
                      </a:pPr>
                      <a:r>
                        <a:rPr kumimoji="1" lang="en-US" altLang="ja-JP" sz="1400" b="1" dirty="0">
                          <a:latin typeface="ＭＳ ゴシック" panose="020B0609070205080204" pitchFamily="49" charset="-128"/>
                          <a:ea typeface="ＭＳ ゴシック" panose="020B0609070205080204" pitchFamily="49" charset="-128"/>
                        </a:rPr>
                        <a:t>Ⅲ </a:t>
                      </a:r>
                      <a:r>
                        <a:rPr kumimoji="1" lang="ja-JP" altLang="en-US" sz="1400" b="1" dirty="0">
                          <a:latin typeface="ＭＳ ゴシック" panose="020B0609070205080204" pitchFamily="49" charset="-128"/>
                          <a:ea typeface="ＭＳ ゴシック" panose="020B0609070205080204" pitchFamily="49" charset="-128"/>
                        </a:rPr>
                        <a:t>建設業の魅力発信</a:t>
                      </a:r>
                    </a:p>
                  </a:txBody>
                  <a:tcPr>
                    <a:solidFill>
                      <a:srgbClr val="7030A0">
                        <a:alpha val="20000"/>
                      </a:srgbClr>
                    </a:solidFill>
                  </a:tcPr>
                </a:tc>
                <a:tc rowSpan="2" h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a:txBody>
                    <a:bodyPr/>
                    <a:lstStyle/>
                    <a:p>
                      <a:r>
                        <a:rPr kumimoji="1" lang="ja-JP" altLang="en-US" sz="1400" b="1" dirty="0">
                          <a:latin typeface="ＭＳ ゴシック" panose="020B0609070205080204" pitchFamily="49" charset="-128"/>
                          <a:ea typeface="ＭＳ ゴシック" panose="020B0609070205080204" pitchFamily="49" charset="-128"/>
                        </a:rPr>
                        <a:t>建設業の魅力や社会的役割の発信</a:t>
                      </a:r>
                    </a:p>
                  </a:txBody>
                  <a:tcPr>
                    <a:solidFill>
                      <a:srgbClr val="7030A0">
                        <a:alpha val="20000"/>
                      </a:srgbClr>
                    </a:solidFill>
                  </a:tcPr>
                </a:tc>
                <a:extLst>
                  <a:ext uri="{0D108BD9-81ED-4DB2-BD59-A6C34878D82A}">
                    <a16:rowId xmlns:a16="http://schemas.microsoft.com/office/drawing/2014/main" val="2303639304"/>
                  </a:ext>
                </a:extLst>
              </a:tr>
              <a:tr h="312002">
                <a:tc gridSpan="2"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hMerge="1" vMerge="1">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tc>
                <a:tc>
                  <a:txBody>
                    <a:bodyPr/>
                    <a:lstStyle/>
                    <a:p>
                      <a:r>
                        <a:rPr kumimoji="1" lang="ja-JP" altLang="en-US" sz="1400" b="1" dirty="0">
                          <a:latin typeface="ＭＳ ゴシック" panose="020B0609070205080204" pitchFamily="49" charset="-128"/>
                          <a:ea typeface="ＭＳ ゴシック" panose="020B0609070205080204" pitchFamily="49" charset="-128"/>
                        </a:rPr>
                        <a:t>若年層への理解促進</a:t>
                      </a:r>
                    </a:p>
                  </a:txBody>
                  <a:tcPr>
                    <a:solidFill>
                      <a:srgbClr val="7030A0">
                        <a:alpha val="20000"/>
                      </a:srgbClr>
                    </a:solidFill>
                  </a:tcPr>
                </a:tc>
                <a:extLst>
                  <a:ext uri="{0D108BD9-81ED-4DB2-BD59-A6C34878D82A}">
                    <a16:rowId xmlns:a16="http://schemas.microsoft.com/office/drawing/2014/main" val="3148760471"/>
                  </a:ext>
                </a:extLst>
              </a:tr>
            </a:tbl>
          </a:graphicData>
        </a:graphic>
      </p:graphicFrame>
    </p:spTree>
    <p:extLst>
      <p:ext uri="{BB962C8B-B14F-4D97-AF65-F5344CB8AC3E}">
        <p14:creationId xmlns:p14="http://schemas.microsoft.com/office/powerpoint/2010/main" val="1659259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BB178-754C-752F-0A51-75607AE11DA3}"/>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E88A733-072F-2FD3-3B7D-BDA65594EFD1}"/>
              </a:ext>
            </a:extLst>
          </p:cNvPr>
          <p:cNvSpPr>
            <a:spLocks noGrp="1"/>
          </p:cNvSpPr>
          <p:nvPr>
            <p:ph type="sldNum" sz="quarter" idx="12"/>
          </p:nvPr>
        </p:nvSpPr>
        <p:spPr/>
        <p:txBody>
          <a:bodyPr/>
          <a:lstStyle/>
          <a:p>
            <a:fld id="{1DB7296D-B4B3-49AB-A115-7F0AAF08E688}" type="slidenum">
              <a:rPr kumimoji="1" lang="ja-JP" altLang="en-US" smtClean="0"/>
              <a:t>15</a:t>
            </a:fld>
            <a:endParaRPr kumimoji="1" lang="ja-JP" altLang="en-US"/>
          </a:p>
        </p:txBody>
      </p:sp>
      <p:sp>
        <p:nvSpPr>
          <p:cNvPr id="5" name="テキスト ボックス 5">
            <a:extLst>
              <a:ext uri="{FF2B5EF4-FFF2-40B4-BE49-F238E27FC236}">
                <a16:creationId xmlns:a16="http://schemas.microsoft.com/office/drawing/2014/main" id="{80CFE4A3-7399-4285-445E-FDFDD9B6C988}"/>
              </a:ext>
            </a:extLst>
          </p:cNvPr>
          <p:cNvSpPr txBox="1">
            <a:spLocks noChangeArrowheads="1"/>
          </p:cNvSpPr>
          <p:nvPr/>
        </p:nvSpPr>
        <p:spPr bwMode="auto">
          <a:xfrm>
            <a:off x="670607" y="2659558"/>
            <a:ext cx="8897937" cy="769442"/>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6">
            <a:extLst>
              <a:ext uri="{FF2B5EF4-FFF2-40B4-BE49-F238E27FC236}">
                <a16:creationId xmlns:a16="http://schemas.microsoft.com/office/drawing/2014/main" id="{683FE1E8-6703-F830-E1ED-0DC9CA9D2468}"/>
              </a:ext>
            </a:extLst>
          </p:cNvPr>
          <p:cNvSpPr txBox="1">
            <a:spLocks noChangeArrowheads="1"/>
          </p:cNvSpPr>
          <p:nvPr/>
        </p:nvSpPr>
        <p:spPr bwMode="auto">
          <a:xfrm>
            <a:off x="348344" y="2519176"/>
            <a:ext cx="8983663" cy="738664"/>
          </a:xfrm>
          <a:prstGeom prst="rect">
            <a:avLst/>
          </a:prstGeom>
          <a:solidFill>
            <a:srgbClr val="05B4B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a:p>
            <a:pPr algn="ctr">
              <a:spcBef>
                <a:spcPct val="0"/>
              </a:spcBef>
              <a:buFontTx/>
              <a:buNone/>
            </a:pPr>
            <a:r>
              <a:rPr lang="en-US" altLang="ja-JP" sz="3000" b="1" dirty="0">
                <a:solidFill>
                  <a:schemeClr val="bg1"/>
                </a:solidFill>
                <a:latin typeface="ＭＳ Ｐゴシック" panose="020B0600070205080204" pitchFamily="50" charset="-128"/>
              </a:rPr>
              <a:t>Ⅱ </a:t>
            </a:r>
            <a:r>
              <a:rPr lang="ja-JP" altLang="en-US" sz="3000" b="1" dirty="0">
                <a:solidFill>
                  <a:schemeClr val="bg1"/>
                </a:solidFill>
                <a:latin typeface="ＭＳ Ｐゴシック" panose="020B0600070205080204" pitchFamily="50" charset="-128"/>
              </a:rPr>
              <a:t>インフラトレーニングセンター基本計画（案）</a:t>
            </a:r>
          </a:p>
        </p:txBody>
      </p:sp>
    </p:spTree>
    <p:extLst>
      <p:ext uri="{BB962C8B-B14F-4D97-AF65-F5344CB8AC3E}">
        <p14:creationId xmlns:p14="http://schemas.microsoft.com/office/powerpoint/2010/main" val="2045571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B0197-7DF4-5586-DC82-129BC9724208}"/>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EE8678BF-A320-5744-ECC4-20B1914D7381}"/>
              </a:ext>
            </a:extLst>
          </p:cNvPr>
          <p:cNvSpPr/>
          <p:nvPr/>
        </p:nvSpPr>
        <p:spPr>
          <a:xfrm>
            <a:off x="158686" y="725910"/>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F856D7A5-D28B-AD43-735B-35A9C8CDD733}"/>
              </a:ext>
            </a:extLst>
          </p:cNvPr>
          <p:cNvSpPr>
            <a:spLocks noGrp="1"/>
          </p:cNvSpPr>
          <p:nvPr>
            <p:ph type="sldNum" sz="quarter" idx="12"/>
          </p:nvPr>
        </p:nvSpPr>
        <p:spPr/>
        <p:txBody>
          <a:bodyPr/>
          <a:lstStyle/>
          <a:p>
            <a:fld id="{1DB7296D-B4B3-49AB-A115-7F0AAF08E688}" type="slidenum">
              <a:rPr kumimoji="1" lang="ja-JP" altLang="en-US" smtClean="0"/>
              <a:t>16</a:t>
            </a:fld>
            <a:endParaRPr kumimoji="1" lang="ja-JP" altLang="en-US"/>
          </a:p>
        </p:txBody>
      </p:sp>
      <p:sp>
        <p:nvSpPr>
          <p:cNvPr id="21" name="テキスト ボックス 20">
            <a:extLst>
              <a:ext uri="{FF2B5EF4-FFF2-40B4-BE49-F238E27FC236}">
                <a16:creationId xmlns:a16="http://schemas.microsoft.com/office/drawing/2014/main" id="{A183B51C-6DB4-7B48-8352-088414D49651}"/>
              </a:ext>
            </a:extLst>
          </p:cNvPr>
          <p:cNvSpPr txBox="1"/>
          <p:nvPr/>
        </p:nvSpPr>
        <p:spPr>
          <a:xfrm>
            <a:off x="190502" y="717625"/>
            <a:ext cx="3448048" cy="400110"/>
          </a:xfrm>
          <a:prstGeom prst="rect">
            <a:avLst/>
          </a:prstGeom>
          <a:solidFill>
            <a:srgbClr val="05B4B9"/>
          </a:solidFill>
          <a:ln w="12700">
            <a:solidFill>
              <a:srgbClr val="002060"/>
            </a:solidFill>
          </a:ln>
        </p:spPr>
        <p:txBody>
          <a:bodyPr wrap="square" lIns="91440" tIns="45720" rIns="91440" bIns="45720" rtlCol="0" anchor="t">
            <a:spAutoFit/>
          </a:bodyPr>
          <a:lstStyle/>
          <a:p>
            <a:pPr algn="l"/>
            <a:r>
              <a:rPr kumimoji="1" lang="ja-JP" altLang="en-US" sz="2000" b="1" dirty="0">
                <a:latin typeface="ＭＳ ゴシック"/>
                <a:ea typeface="ＭＳ ゴシック"/>
              </a:rPr>
              <a:t>基本方針と基本計画の関係</a:t>
            </a:r>
            <a:endParaRPr kumimoji="1" lang="en-US" altLang="ja-JP" sz="2000" b="1" dirty="0">
              <a:latin typeface="ＭＳ ゴシック"/>
              <a:ea typeface="ＭＳ ゴシック"/>
            </a:endParaRPr>
          </a:p>
        </p:txBody>
      </p:sp>
      <p:sp>
        <p:nvSpPr>
          <p:cNvPr id="5" name="テキスト ボックス 4">
            <a:extLst>
              <a:ext uri="{FF2B5EF4-FFF2-40B4-BE49-F238E27FC236}">
                <a16:creationId xmlns:a16="http://schemas.microsoft.com/office/drawing/2014/main" id="{30E051B4-4067-A626-554C-3C75BA37F88E}"/>
              </a:ext>
            </a:extLst>
          </p:cNvPr>
          <p:cNvSpPr txBox="1"/>
          <p:nvPr/>
        </p:nvSpPr>
        <p:spPr>
          <a:xfrm>
            <a:off x="190501" y="156189"/>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矢印: 五方向 5">
            <a:extLst>
              <a:ext uri="{FF2B5EF4-FFF2-40B4-BE49-F238E27FC236}">
                <a16:creationId xmlns:a16="http://schemas.microsoft.com/office/drawing/2014/main" id="{65F54972-C941-B1F2-067E-B9AD608A2475}"/>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F5EA5655-E078-F8CA-4A9E-405E7A2087BF}"/>
              </a:ext>
            </a:extLst>
          </p:cNvPr>
          <p:cNvSpPr txBox="1"/>
          <p:nvPr/>
        </p:nvSpPr>
        <p:spPr>
          <a:xfrm>
            <a:off x="1" y="0"/>
            <a:ext cx="8788400" cy="538609"/>
          </a:xfrm>
          <a:prstGeom prst="rect">
            <a:avLst/>
          </a:prstGeom>
          <a:solidFill>
            <a:srgbClr val="05B4B9"/>
          </a:solidFill>
        </p:spPr>
        <p:txBody>
          <a:bodyPr wrap="square" rtlCol="0">
            <a:spAutoFit/>
          </a:bodyPr>
          <a:lstStyle/>
          <a:p>
            <a:r>
              <a:rPr kumimoji="1" lang="en-US" altLang="ja-JP" sz="2400" b="1" dirty="0">
                <a:solidFill>
                  <a:schemeClr val="bg1"/>
                </a:solidFill>
                <a:latin typeface="BIZ UDPゴシック" panose="020B0400000000000000" pitchFamily="50" charset="-128"/>
                <a:ea typeface="BIZ UDPゴシック" panose="020B0400000000000000" pitchFamily="50" charset="-128"/>
              </a:rPr>
              <a:t>Ⅱ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インフラトレーニングセンター基本計画（案）</a:t>
            </a:r>
          </a:p>
          <a:p>
            <a:endParaRPr kumimoji="1" lang="ja-JP" altLang="en-US" sz="500" b="1" dirty="0">
              <a:solidFill>
                <a:schemeClr val="bg1"/>
              </a:solidFill>
              <a:latin typeface="BIZ UDPゴシック" panose="020B0400000000000000" pitchFamily="50" charset="-128"/>
              <a:ea typeface="BIZ UDPゴシック" panose="020B0400000000000000" pitchFamily="50" charset="-128"/>
            </a:endParaRPr>
          </a:p>
        </p:txBody>
      </p:sp>
      <p:sp>
        <p:nvSpPr>
          <p:cNvPr id="8" name="平行四辺形 7">
            <a:extLst>
              <a:ext uri="{FF2B5EF4-FFF2-40B4-BE49-F238E27FC236}">
                <a16:creationId xmlns:a16="http://schemas.microsoft.com/office/drawing/2014/main" id="{385B83CB-4923-B64B-33BB-364ABF8C5164}"/>
              </a:ext>
            </a:extLst>
          </p:cNvPr>
          <p:cNvSpPr/>
          <p:nvPr/>
        </p:nvSpPr>
        <p:spPr>
          <a:xfrm>
            <a:off x="8236603" y="9427"/>
            <a:ext cx="1231247" cy="584896"/>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E6D7F025-3038-0140-D625-634ACCB016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sp>
        <p:nvSpPr>
          <p:cNvPr id="18" name="テキスト ボックス 17">
            <a:extLst>
              <a:ext uri="{FF2B5EF4-FFF2-40B4-BE49-F238E27FC236}">
                <a16:creationId xmlns:a16="http://schemas.microsoft.com/office/drawing/2014/main" id="{BA631207-A2AD-783F-A968-A36F8362BB12}"/>
              </a:ext>
            </a:extLst>
          </p:cNvPr>
          <p:cNvSpPr txBox="1"/>
          <p:nvPr/>
        </p:nvSpPr>
        <p:spPr>
          <a:xfrm>
            <a:off x="1754148" y="4967707"/>
            <a:ext cx="1381229" cy="307777"/>
          </a:xfrm>
          <a:prstGeom prst="rect">
            <a:avLst/>
          </a:prstGeom>
          <a:noFill/>
        </p:spPr>
        <p:txBody>
          <a:bodyPr wrap="square" rtlCol="0">
            <a:spAutoFit/>
          </a:bodyPr>
          <a:lstStyle/>
          <a:p>
            <a:pPr algn="ctr"/>
            <a:r>
              <a:rPr kumimoji="1" lang="ja-JP" altLang="en-US" sz="1400" dirty="0">
                <a:solidFill>
                  <a:schemeClr val="bg1"/>
                </a:solidFill>
                <a:latin typeface="ＭＳ ゴシック" panose="020B0609070205080204" pitchFamily="49" charset="-128"/>
                <a:ea typeface="ＭＳ ゴシック" panose="020B0609070205080204" pitchFamily="49" charset="-128"/>
              </a:rPr>
              <a:t>今後の取組</a:t>
            </a:r>
            <a:endParaRPr kumimoji="1" lang="en-US" altLang="ja-JP" sz="1400" dirty="0">
              <a:solidFill>
                <a:schemeClr val="bg1"/>
              </a:solidFill>
              <a:latin typeface="ＭＳ ゴシック" panose="020B0609070205080204" pitchFamily="49" charset="-128"/>
              <a:ea typeface="ＭＳ ゴシック" panose="020B0609070205080204" pitchFamily="49" charset="-128"/>
            </a:endParaRPr>
          </a:p>
        </p:txBody>
      </p:sp>
      <p:sp>
        <p:nvSpPr>
          <p:cNvPr id="2" name="テキスト ボックス 1">
            <a:extLst>
              <a:ext uri="{FF2B5EF4-FFF2-40B4-BE49-F238E27FC236}">
                <a16:creationId xmlns:a16="http://schemas.microsoft.com/office/drawing/2014/main" id="{6E62F76F-5EC9-C71F-316B-3855C085D26D}"/>
              </a:ext>
            </a:extLst>
          </p:cNvPr>
          <p:cNvSpPr txBox="1"/>
          <p:nvPr/>
        </p:nvSpPr>
        <p:spPr>
          <a:xfrm>
            <a:off x="246030" y="1182170"/>
            <a:ext cx="9363270" cy="1138773"/>
          </a:xfrm>
          <a:prstGeom prst="rect">
            <a:avLst/>
          </a:prstGeom>
          <a:noFill/>
          <a:ln w="12700">
            <a:solidFill>
              <a:srgbClr val="05B4B9"/>
            </a:solidFill>
          </a:ln>
        </p:spPr>
        <p:txBody>
          <a:bodyPr wrap="square" rtlCol="0">
            <a:spAutoFit/>
          </a:bodyPr>
          <a:lstStyle/>
          <a:p>
            <a:pPr algn="ctr"/>
            <a:r>
              <a:rPr kumimoji="1" lang="ja-JP" altLang="en-US" sz="3200" b="1" dirty="0">
                <a:latin typeface="ＭＳ ゴシック" panose="020B0609070205080204" pitchFamily="49" charset="-128"/>
                <a:ea typeface="ＭＳ ゴシック" panose="020B0609070205080204" pitchFamily="49" charset="-128"/>
              </a:rPr>
              <a:t>栃木県建設産業担い手確保・育成の基本方針</a:t>
            </a:r>
            <a:endParaRPr kumimoji="1" lang="en-US" altLang="ja-JP" sz="3200" b="1" dirty="0">
              <a:latin typeface="ＭＳ ゴシック" panose="020B0609070205080204" pitchFamily="49" charset="-128"/>
              <a:ea typeface="ＭＳ ゴシック" panose="020B0609070205080204" pitchFamily="49" charset="-128"/>
            </a:endParaRPr>
          </a:p>
          <a:p>
            <a:pPr algn="ctr"/>
            <a:endParaRPr kumimoji="1" lang="en-US" altLang="ja-JP" sz="1100" b="1" dirty="0">
              <a:latin typeface="ＭＳ ゴシック" panose="020B0609070205080204" pitchFamily="49" charset="-128"/>
              <a:ea typeface="ＭＳ ゴシック" panose="020B0609070205080204" pitchFamily="49" charset="-128"/>
            </a:endParaRPr>
          </a:p>
          <a:p>
            <a:pPr algn="ctr"/>
            <a:r>
              <a:rPr kumimoji="1" lang="en-US" altLang="ja-JP" sz="2400" b="1" dirty="0">
                <a:latin typeface="ＭＳ ゴシック" panose="020B0609070205080204" pitchFamily="49" charset="-128"/>
                <a:ea typeface="ＭＳ ゴシック" panose="020B0609070205080204" pitchFamily="49" charset="-128"/>
              </a:rPr>
              <a:t>Ⅰ </a:t>
            </a:r>
            <a:r>
              <a:rPr kumimoji="1" lang="ja-JP" altLang="en-US" sz="2400" b="1" dirty="0">
                <a:latin typeface="ＭＳ ゴシック" panose="020B0609070205080204" pitchFamily="49" charset="-128"/>
                <a:ea typeface="ＭＳ ゴシック" panose="020B0609070205080204" pitchFamily="49" charset="-128"/>
              </a:rPr>
              <a:t>担い手の確保　　</a:t>
            </a:r>
            <a:r>
              <a:rPr kumimoji="1" lang="en-US" altLang="ja-JP" sz="2400" b="1" dirty="0">
                <a:latin typeface="ＭＳ ゴシック" panose="020B0609070205080204" pitchFamily="49" charset="-128"/>
                <a:ea typeface="ＭＳ ゴシック" panose="020B0609070205080204" pitchFamily="49" charset="-128"/>
              </a:rPr>
              <a:t>Ⅱ </a:t>
            </a:r>
            <a:r>
              <a:rPr kumimoji="1" lang="ja-JP" altLang="en-US" sz="2400" b="1" dirty="0">
                <a:latin typeface="ＭＳ ゴシック" panose="020B0609070205080204" pitchFamily="49" charset="-128"/>
                <a:ea typeface="ＭＳ ゴシック" panose="020B0609070205080204" pitchFamily="49" charset="-128"/>
              </a:rPr>
              <a:t>担い手の育成　　</a:t>
            </a:r>
            <a:r>
              <a:rPr kumimoji="1" lang="en-US" altLang="ja-JP" sz="2400" b="1" dirty="0">
                <a:latin typeface="ＭＳ ゴシック" panose="020B0609070205080204" pitchFamily="49" charset="-128"/>
                <a:ea typeface="ＭＳ ゴシック" panose="020B0609070205080204" pitchFamily="49" charset="-128"/>
              </a:rPr>
              <a:t>Ⅲ </a:t>
            </a:r>
            <a:r>
              <a:rPr kumimoji="1" lang="ja-JP" altLang="en-US" sz="2400" b="1" dirty="0">
                <a:latin typeface="ＭＳ ゴシック" panose="020B0609070205080204" pitchFamily="49" charset="-128"/>
                <a:ea typeface="ＭＳ ゴシック" panose="020B0609070205080204" pitchFamily="49" charset="-128"/>
              </a:rPr>
              <a:t>建設業の魅力発信</a:t>
            </a:r>
          </a:p>
        </p:txBody>
      </p:sp>
      <p:sp>
        <p:nvSpPr>
          <p:cNvPr id="3" name="矢印: 下 2">
            <a:extLst>
              <a:ext uri="{FF2B5EF4-FFF2-40B4-BE49-F238E27FC236}">
                <a16:creationId xmlns:a16="http://schemas.microsoft.com/office/drawing/2014/main" id="{FDAE065E-9E41-CD34-6A1C-1BA99B78EBD3}"/>
              </a:ext>
            </a:extLst>
          </p:cNvPr>
          <p:cNvSpPr/>
          <p:nvPr/>
        </p:nvSpPr>
        <p:spPr>
          <a:xfrm>
            <a:off x="4577545" y="2397342"/>
            <a:ext cx="769955" cy="566513"/>
          </a:xfrm>
          <a:prstGeom prst="down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F42889CB-CB7D-3015-6382-1B0ABF4A8188}"/>
              </a:ext>
            </a:extLst>
          </p:cNvPr>
          <p:cNvSpPr txBox="1"/>
          <p:nvPr/>
        </p:nvSpPr>
        <p:spPr>
          <a:xfrm>
            <a:off x="1372254" y="3024857"/>
            <a:ext cx="7110819" cy="2062103"/>
          </a:xfrm>
          <a:prstGeom prst="rect">
            <a:avLst/>
          </a:prstGeom>
          <a:noFill/>
          <a:ln w="12700">
            <a:solidFill>
              <a:schemeClr val="accent1">
                <a:shade val="15000"/>
              </a:schemeClr>
            </a:solidFill>
          </a:ln>
        </p:spPr>
        <p:txBody>
          <a:bodyPr wrap="square" rtlCol="0">
            <a:spAutoFit/>
          </a:bodyPr>
          <a:lstStyle/>
          <a:p>
            <a:pPr algn="ctr"/>
            <a:r>
              <a:rPr kumimoji="1" lang="ja-JP" altLang="en-US" sz="3200" b="1" dirty="0">
                <a:latin typeface="ＭＳ ゴシック" panose="020B0609070205080204" pitchFamily="49" charset="-128"/>
                <a:ea typeface="ＭＳ ゴシック" panose="020B0609070205080204" pitchFamily="49" charset="-128"/>
              </a:rPr>
              <a:t>「担い手の確保」「担い手の育成」</a:t>
            </a:r>
            <a:endParaRPr kumimoji="1" lang="en-US" altLang="ja-JP" sz="3200" b="1" dirty="0">
              <a:latin typeface="ＭＳ ゴシック" panose="020B0609070205080204" pitchFamily="49" charset="-128"/>
              <a:ea typeface="ＭＳ ゴシック" panose="020B0609070205080204" pitchFamily="49" charset="-128"/>
            </a:endParaRPr>
          </a:p>
          <a:p>
            <a:pPr algn="ctr"/>
            <a:r>
              <a:rPr kumimoji="1" lang="ja-JP" altLang="en-US" sz="3200" b="1" dirty="0">
                <a:latin typeface="ＭＳ ゴシック" panose="020B0609070205080204" pitchFamily="49" charset="-128"/>
                <a:ea typeface="ＭＳ ゴシック" panose="020B0609070205080204" pitchFamily="49" charset="-128"/>
              </a:rPr>
              <a:t>「建設業の魅力発信」を</a:t>
            </a:r>
            <a:endParaRPr kumimoji="1" lang="en-US" altLang="ja-JP" sz="3200" b="1" dirty="0">
              <a:latin typeface="ＭＳ ゴシック" panose="020B0609070205080204" pitchFamily="49" charset="-128"/>
              <a:ea typeface="ＭＳ ゴシック" panose="020B0609070205080204" pitchFamily="49" charset="-128"/>
            </a:endParaRPr>
          </a:p>
          <a:p>
            <a:pPr algn="ctr"/>
            <a:r>
              <a:rPr kumimoji="1" lang="ja-JP" altLang="en-US" sz="3200" b="1" dirty="0">
                <a:latin typeface="ＭＳ ゴシック" panose="020B0609070205080204" pitchFamily="49" charset="-128"/>
                <a:ea typeface="ＭＳ ゴシック" panose="020B0609070205080204" pitchFamily="49" charset="-128"/>
              </a:rPr>
              <a:t>一体的に推進する中核拠点</a:t>
            </a:r>
            <a:endParaRPr kumimoji="1" lang="en-US" altLang="ja-JP" sz="3200" b="1" dirty="0">
              <a:latin typeface="ＭＳ ゴシック" panose="020B0609070205080204" pitchFamily="49" charset="-128"/>
              <a:ea typeface="ＭＳ ゴシック" panose="020B0609070205080204" pitchFamily="49" charset="-128"/>
            </a:endParaRPr>
          </a:p>
          <a:p>
            <a:pPr algn="ctr"/>
            <a:r>
              <a:rPr kumimoji="1" lang="ja-JP" altLang="en-US" sz="3200" b="1" dirty="0">
                <a:latin typeface="ＭＳ ゴシック" panose="020B0609070205080204" pitchFamily="49" charset="-128"/>
                <a:ea typeface="ＭＳ ゴシック" panose="020B0609070205080204" pitchFamily="49" charset="-128"/>
              </a:rPr>
              <a:t>（インフラトレーニングセンター）</a:t>
            </a:r>
          </a:p>
        </p:txBody>
      </p:sp>
      <p:sp>
        <p:nvSpPr>
          <p:cNvPr id="13" name="矢印: 下 12">
            <a:extLst>
              <a:ext uri="{FF2B5EF4-FFF2-40B4-BE49-F238E27FC236}">
                <a16:creationId xmlns:a16="http://schemas.microsoft.com/office/drawing/2014/main" id="{ECA0A1F0-4216-0B26-6945-B82227A52146}"/>
              </a:ext>
            </a:extLst>
          </p:cNvPr>
          <p:cNvSpPr/>
          <p:nvPr/>
        </p:nvSpPr>
        <p:spPr>
          <a:xfrm>
            <a:off x="4577545" y="5230075"/>
            <a:ext cx="769955" cy="566513"/>
          </a:xfrm>
          <a:prstGeom prst="down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7801D598-F255-8F8E-F13D-C679FA0C4121}"/>
              </a:ext>
            </a:extLst>
          </p:cNvPr>
          <p:cNvSpPr txBox="1"/>
          <p:nvPr/>
        </p:nvSpPr>
        <p:spPr>
          <a:xfrm>
            <a:off x="524733" y="5873869"/>
            <a:ext cx="8805863" cy="584775"/>
          </a:xfrm>
          <a:prstGeom prst="rect">
            <a:avLst/>
          </a:prstGeom>
          <a:noFill/>
          <a:ln w="12700">
            <a:solidFill>
              <a:srgbClr val="FF0000"/>
            </a:solidFill>
          </a:ln>
        </p:spPr>
        <p:txBody>
          <a:bodyPr wrap="square" rtlCol="0">
            <a:spAutoFit/>
          </a:bodyPr>
          <a:lstStyle/>
          <a:p>
            <a:pPr algn="ctr"/>
            <a:r>
              <a:rPr kumimoji="1" lang="ja-JP" altLang="en-US" sz="3200" b="1" u="sng" dirty="0">
                <a:solidFill>
                  <a:srgbClr val="FF0000"/>
                </a:solidFill>
                <a:latin typeface="ＭＳ ゴシック" panose="020B0609070205080204" pitchFamily="49" charset="-128"/>
                <a:ea typeface="ＭＳ ゴシック" panose="020B0609070205080204" pitchFamily="49" charset="-128"/>
              </a:rPr>
              <a:t>インフラトレーニングセンター基本計画</a:t>
            </a:r>
          </a:p>
        </p:txBody>
      </p:sp>
    </p:spTree>
    <p:extLst>
      <p:ext uri="{BB962C8B-B14F-4D97-AF65-F5344CB8AC3E}">
        <p14:creationId xmlns:p14="http://schemas.microsoft.com/office/powerpoint/2010/main" val="1989614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B369A-64E4-A0C1-7577-F696911B77F2}"/>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0643955F-4C6D-78D5-C0A7-CED7C06581C6}"/>
              </a:ext>
            </a:extLst>
          </p:cNvPr>
          <p:cNvSpPr/>
          <p:nvPr/>
        </p:nvSpPr>
        <p:spPr>
          <a:xfrm>
            <a:off x="158686" y="725910"/>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latin typeface="ＭＳ ゴシック" panose="020B0609070205080204" pitchFamily="49" charset="-128"/>
              <a:ea typeface="ＭＳ ゴシック" panose="020B0609070205080204" pitchFamily="49" charset="-128"/>
            </a:endParaRPr>
          </a:p>
        </p:txBody>
      </p:sp>
      <p:pic>
        <p:nvPicPr>
          <p:cNvPr id="19" name="図 18">
            <a:extLst>
              <a:ext uri="{FF2B5EF4-FFF2-40B4-BE49-F238E27FC236}">
                <a16:creationId xmlns:a16="http://schemas.microsoft.com/office/drawing/2014/main" id="{D04A5B47-1767-980C-DC6E-73C8DE1F9BC9}"/>
              </a:ext>
            </a:extLst>
          </p:cNvPr>
          <p:cNvPicPr>
            <a:picLocks noChangeAspect="1"/>
          </p:cNvPicPr>
          <p:nvPr/>
        </p:nvPicPr>
        <p:blipFill>
          <a:blip r:embed="rId3"/>
          <a:stretch>
            <a:fillRect/>
          </a:stretch>
        </p:blipFill>
        <p:spPr>
          <a:xfrm>
            <a:off x="961865" y="829486"/>
            <a:ext cx="7685086" cy="5789028"/>
          </a:xfrm>
          <a:prstGeom prst="rect">
            <a:avLst/>
          </a:prstGeom>
        </p:spPr>
      </p:pic>
      <p:sp>
        <p:nvSpPr>
          <p:cNvPr id="4" name="スライド番号プレースホルダー 3">
            <a:extLst>
              <a:ext uri="{FF2B5EF4-FFF2-40B4-BE49-F238E27FC236}">
                <a16:creationId xmlns:a16="http://schemas.microsoft.com/office/drawing/2014/main" id="{CC73A60F-B3E1-440E-CCE0-064FA8D35D7B}"/>
              </a:ext>
            </a:extLst>
          </p:cNvPr>
          <p:cNvSpPr>
            <a:spLocks noGrp="1"/>
          </p:cNvSpPr>
          <p:nvPr>
            <p:ph type="sldNum" sz="quarter" idx="12"/>
          </p:nvPr>
        </p:nvSpPr>
        <p:spPr/>
        <p:txBody>
          <a:bodyPr/>
          <a:lstStyle/>
          <a:p>
            <a:fld id="{1DB7296D-B4B3-49AB-A115-7F0AAF08E688}" type="slidenum">
              <a:rPr kumimoji="1" lang="ja-JP" altLang="en-US" smtClean="0"/>
              <a:t>17</a:t>
            </a:fld>
            <a:endParaRPr kumimoji="1" lang="ja-JP" altLang="en-US"/>
          </a:p>
        </p:txBody>
      </p:sp>
      <p:sp>
        <p:nvSpPr>
          <p:cNvPr id="5" name="テキスト ボックス 4">
            <a:extLst>
              <a:ext uri="{FF2B5EF4-FFF2-40B4-BE49-F238E27FC236}">
                <a16:creationId xmlns:a16="http://schemas.microsoft.com/office/drawing/2014/main" id="{CC854C1E-0292-2D46-DBDE-0FE068A038F2}"/>
              </a:ext>
            </a:extLst>
          </p:cNvPr>
          <p:cNvSpPr txBox="1"/>
          <p:nvPr/>
        </p:nvSpPr>
        <p:spPr>
          <a:xfrm>
            <a:off x="190501" y="156189"/>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矢印: 五方向 5">
            <a:extLst>
              <a:ext uri="{FF2B5EF4-FFF2-40B4-BE49-F238E27FC236}">
                <a16:creationId xmlns:a16="http://schemas.microsoft.com/office/drawing/2014/main" id="{C9BD1FCD-736B-4E53-A34C-FA35D3953BAF}"/>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8DF9EAF-6A66-B852-7431-7E40C1592584}"/>
              </a:ext>
            </a:extLst>
          </p:cNvPr>
          <p:cNvSpPr txBox="1"/>
          <p:nvPr/>
        </p:nvSpPr>
        <p:spPr>
          <a:xfrm>
            <a:off x="1" y="0"/>
            <a:ext cx="8788400" cy="538609"/>
          </a:xfrm>
          <a:prstGeom prst="rect">
            <a:avLst/>
          </a:prstGeom>
          <a:solidFill>
            <a:srgbClr val="05B4B9"/>
          </a:solidFill>
        </p:spPr>
        <p:txBody>
          <a:bodyPr wrap="square" rtlCol="0">
            <a:spAutoFit/>
          </a:bodyPr>
          <a:lstStyle/>
          <a:p>
            <a:r>
              <a:rPr kumimoji="1" lang="en-US" altLang="ja-JP" sz="2400" b="1" dirty="0">
                <a:solidFill>
                  <a:schemeClr val="bg1"/>
                </a:solidFill>
                <a:latin typeface="BIZ UDPゴシック" panose="020B0400000000000000" pitchFamily="50" charset="-128"/>
                <a:ea typeface="BIZ UDPゴシック" panose="020B0400000000000000" pitchFamily="50" charset="-128"/>
              </a:rPr>
              <a:t>Ⅱ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インフラトレーニングセンター基本計画（案）</a:t>
            </a:r>
          </a:p>
          <a:p>
            <a:endParaRPr kumimoji="1" lang="ja-JP" altLang="en-US" sz="500" b="1" dirty="0">
              <a:solidFill>
                <a:schemeClr val="bg1"/>
              </a:solidFill>
              <a:latin typeface="BIZ UDPゴシック" panose="020B0400000000000000" pitchFamily="50" charset="-128"/>
              <a:ea typeface="BIZ UDPゴシック" panose="020B0400000000000000" pitchFamily="50" charset="-128"/>
            </a:endParaRPr>
          </a:p>
        </p:txBody>
      </p:sp>
      <p:sp>
        <p:nvSpPr>
          <p:cNvPr id="8" name="平行四辺形 7">
            <a:extLst>
              <a:ext uri="{FF2B5EF4-FFF2-40B4-BE49-F238E27FC236}">
                <a16:creationId xmlns:a16="http://schemas.microsoft.com/office/drawing/2014/main" id="{0DF5D256-055C-A341-86A3-61381BA54F50}"/>
              </a:ext>
            </a:extLst>
          </p:cNvPr>
          <p:cNvSpPr/>
          <p:nvPr/>
        </p:nvSpPr>
        <p:spPr>
          <a:xfrm>
            <a:off x="8236603" y="9427"/>
            <a:ext cx="1358900" cy="584896"/>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1BB7A1A8-4E1F-627B-FA55-FB6C095963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sp>
        <p:nvSpPr>
          <p:cNvPr id="18" name="テキスト ボックス 17">
            <a:extLst>
              <a:ext uri="{FF2B5EF4-FFF2-40B4-BE49-F238E27FC236}">
                <a16:creationId xmlns:a16="http://schemas.microsoft.com/office/drawing/2014/main" id="{80EB1793-7782-84B5-1E64-9A6DF86A9BD9}"/>
              </a:ext>
            </a:extLst>
          </p:cNvPr>
          <p:cNvSpPr txBox="1"/>
          <p:nvPr/>
        </p:nvSpPr>
        <p:spPr>
          <a:xfrm>
            <a:off x="1754148" y="4967707"/>
            <a:ext cx="1381229" cy="307777"/>
          </a:xfrm>
          <a:prstGeom prst="rect">
            <a:avLst/>
          </a:prstGeom>
          <a:noFill/>
        </p:spPr>
        <p:txBody>
          <a:bodyPr wrap="square" rtlCol="0">
            <a:spAutoFit/>
          </a:bodyPr>
          <a:lstStyle/>
          <a:p>
            <a:pPr algn="ctr"/>
            <a:r>
              <a:rPr kumimoji="1" lang="ja-JP" altLang="en-US" sz="1400" dirty="0">
                <a:solidFill>
                  <a:schemeClr val="bg1"/>
                </a:solidFill>
                <a:latin typeface="ＭＳ ゴシック" panose="020B0609070205080204" pitchFamily="49" charset="-128"/>
                <a:ea typeface="ＭＳ ゴシック" panose="020B0609070205080204" pitchFamily="49" charset="-128"/>
              </a:rPr>
              <a:t>今後の取組</a:t>
            </a:r>
            <a:endParaRPr kumimoji="1" lang="en-US" altLang="ja-JP" sz="1400" dirty="0">
              <a:solidFill>
                <a:schemeClr val="bg1"/>
              </a:solidFill>
              <a:latin typeface="ＭＳ ゴシック" panose="020B0609070205080204" pitchFamily="49" charset="-128"/>
              <a:ea typeface="ＭＳ ゴシック" panose="020B0609070205080204" pitchFamily="49" charset="-128"/>
            </a:endParaRPr>
          </a:p>
        </p:txBody>
      </p:sp>
      <p:sp>
        <p:nvSpPr>
          <p:cNvPr id="2" name="正方形/長方形 1">
            <a:extLst>
              <a:ext uri="{FF2B5EF4-FFF2-40B4-BE49-F238E27FC236}">
                <a16:creationId xmlns:a16="http://schemas.microsoft.com/office/drawing/2014/main" id="{C1533E12-409E-CE0C-9C9E-D827FFA2FA99}"/>
              </a:ext>
            </a:extLst>
          </p:cNvPr>
          <p:cNvSpPr/>
          <p:nvPr/>
        </p:nvSpPr>
        <p:spPr>
          <a:xfrm>
            <a:off x="2076450" y="2456019"/>
            <a:ext cx="5178522" cy="283443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楕円 2">
            <a:extLst>
              <a:ext uri="{FF2B5EF4-FFF2-40B4-BE49-F238E27FC236}">
                <a16:creationId xmlns:a16="http://schemas.microsoft.com/office/drawing/2014/main" id="{A0678001-C429-87E5-83E8-CDDA9E5EFBBC}"/>
              </a:ext>
            </a:extLst>
          </p:cNvPr>
          <p:cNvSpPr/>
          <p:nvPr/>
        </p:nvSpPr>
        <p:spPr>
          <a:xfrm>
            <a:off x="2146300" y="2649126"/>
            <a:ext cx="1117600" cy="2413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22D434E3-56B5-7110-B40D-049050C3F10F}"/>
              </a:ext>
            </a:extLst>
          </p:cNvPr>
          <p:cNvSpPr/>
          <p:nvPr/>
        </p:nvSpPr>
        <p:spPr>
          <a:xfrm>
            <a:off x="3994598" y="2663002"/>
            <a:ext cx="1275901" cy="22742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21D19983-83BA-FA69-72F7-07B8884BE347}"/>
              </a:ext>
            </a:extLst>
          </p:cNvPr>
          <p:cNvSpPr/>
          <p:nvPr/>
        </p:nvSpPr>
        <p:spPr>
          <a:xfrm>
            <a:off x="6137372" y="2682052"/>
            <a:ext cx="1117600" cy="2413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FC249D85-AFBA-2C42-FAD5-32B2BC6D2E6B}"/>
              </a:ext>
            </a:extLst>
          </p:cNvPr>
          <p:cNvSpPr/>
          <p:nvPr/>
        </p:nvSpPr>
        <p:spPr>
          <a:xfrm>
            <a:off x="1204873" y="5229652"/>
            <a:ext cx="722352" cy="30777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a:extLst>
              <a:ext uri="{FF2B5EF4-FFF2-40B4-BE49-F238E27FC236}">
                <a16:creationId xmlns:a16="http://schemas.microsoft.com/office/drawing/2014/main" id="{B336B97D-B31F-5E6D-6477-04D3B0A1C3C4}"/>
              </a:ext>
            </a:extLst>
          </p:cNvPr>
          <p:cNvSpPr/>
          <p:nvPr/>
        </p:nvSpPr>
        <p:spPr>
          <a:xfrm>
            <a:off x="5094248" y="5242826"/>
            <a:ext cx="722352" cy="30777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29BEF7DD-D786-3723-C97B-1DFCD20D739D}"/>
              </a:ext>
            </a:extLst>
          </p:cNvPr>
          <p:cNvSpPr/>
          <p:nvPr/>
        </p:nvSpPr>
        <p:spPr>
          <a:xfrm>
            <a:off x="6334996" y="2180901"/>
            <a:ext cx="722352" cy="30777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0C3D9B20-F7A5-45AF-F492-C20DC9D624ED}"/>
              </a:ext>
            </a:extLst>
          </p:cNvPr>
          <p:cNvSpPr/>
          <p:nvPr/>
        </p:nvSpPr>
        <p:spPr>
          <a:xfrm>
            <a:off x="2505100" y="2191022"/>
            <a:ext cx="722352" cy="30777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21610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8C32D-3670-DB4A-1EF6-11C6CB056EF1}"/>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30610D29-FA80-E618-36CD-764EC6E7F021}"/>
              </a:ext>
            </a:extLst>
          </p:cNvPr>
          <p:cNvSpPr/>
          <p:nvPr/>
        </p:nvSpPr>
        <p:spPr>
          <a:xfrm>
            <a:off x="158686" y="725910"/>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B3B23A09-6495-8A7E-2443-1B562A1088E3}"/>
              </a:ext>
            </a:extLst>
          </p:cNvPr>
          <p:cNvSpPr>
            <a:spLocks noGrp="1"/>
          </p:cNvSpPr>
          <p:nvPr>
            <p:ph type="sldNum" sz="quarter" idx="12"/>
          </p:nvPr>
        </p:nvSpPr>
        <p:spPr/>
        <p:txBody>
          <a:bodyPr/>
          <a:lstStyle/>
          <a:p>
            <a:fld id="{1DB7296D-B4B3-49AB-A115-7F0AAF08E688}" type="slidenum">
              <a:rPr kumimoji="1" lang="ja-JP" altLang="en-US" smtClean="0"/>
              <a:t>18</a:t>
            </a:fld>
            <a:endParaRPr kumimoji="1" lang="ja-JP" altLang="en-US"/>
          </a:p>
        </p:txBody>
      </p:sp>
      <p:sp>
        <p:nvSpPr>
          <p:cNvPr id="21" name="テキスト ボックス 20">
            <a:extLst>
              <a:ext uri="{FF2B5EF4-FFF2-40B4-BE49-F238E27FC236}">
                <a16:creationId xmlns:a16="http://schemas.microsoft.com/office/drawing/2014/main" id="{4893C827-CEF7-05C1-CE55-23665879DA38}"/>
              </a:ext>
            </a:extLst>
          </p:cNvPr>
          <p:cNvSpPr txBox="1"/>
          <p:nvPr/>
        </p:nvSpPr>
        <p:spPr>
          <a:xfrm>
            <a:off x="190502" y="717625"/>
            <a:ext cx="2305048" cy="400110"/>
          </a:xfrm>
          <a:prstGeom prst="rect">
            <a:avLst/>
          </a:prstGeom>
          <a:solidFill>
            <a:srgbClr val="05B4B9"/>
          </a:solidFill>
          <a:ln w="12700">
            <a:solidFill>
              <a:srgbClr val="002060"/>
            </a:solidFill>
          </a:ln>
        </p:spPr>
        <p:txBody>
          <a:bodyPr wrap="square" lIns="91440" tIns="45720" rIns="91440" bIns="45720" rtlCol="0" anchor="t">
            <a:spAutoFit/>
          </a:bodyPr>
          <a:lstStyle/>
          <a:p>
            <a:pPr algn="l"/>
            <a:r>
              <a:rPr kumimoji="1" lang="ja-JP" altLang="en-US" sz="2000" b="1" dirty="0">
                <a:latin typeface="ＭＳ ゴシック"/>
                <a:ea typeface="ＭＳ ゴシック"/>
              </a:rPr>
              <a:t> 基本的な考え方</a:t>
            </a:r>
            <a:endParaRPr kumimoji="1" lang="en-US" altLang="ja-JP" sz="2000" b="1" dirty="0">
              <a:latin typeface="ＭＳ ゴシック"/>
              <a:ea typeface="ＭＳ ゴシック"/>
            </a:endParaRPr>
          </a:p>
        </p:txBody>
      </p:sp>
      <p:sp>
        <p:nvSpPr>
          <p:cNvPr id="5" name="テキスト ボックス 4">
            <a:extLst>
              <a:ext uri="{FF2B5EF4-FFF2-40B4-BE49-F238E27FC236}">
                <a16:creationId xmlns:a16="http://schemas.microsoft.com/office/drawing/2014/main" id="{555030F5-AC64-ED48-46F4-955095953BED}"/>
              </a:ext>
            </a:extLst>
          </p:cNvPr>
          <p:cNvSpPr txBox="1"/>
          <p:nvPr/>
        </p:nvSpPr>
        <p:spPr>
          <a:xfrm>
            <a:off x="190501" y="156189"/>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矢印: 五方向 5">
            <a:extLst>
              <a:ext uri="{FF2B5EF4-FFF2-40B4-BE49-F238E27FC236}">
                <a16:creationId xmlns:a16="http://schemas.microsoft.com/office/drawing/2014/main" id="{FC1FB4B5-B1C9-45F3-AF27-0B2CE262FF93}"/>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5DB50BDB-F291-9A43-01A1-80D7D6759B23}"/>
              </a:ext>
            </a:extLst>
          </p:cNvPr>
          <p:cNvSpPr txBox="1"/>
          <p:nvPr/>
        </p:nvSpPr>
        <p:spPr>
          <a:xfrm>
            <a:off x="1" y="0"/>
            <a:ext cx="8788400" cy="538609"/>
          </a:xfrm>
          <a:prstGeom prst="rect">
            <a:avLst/>
          </a:prstGeom>
          <a:solidFill>
            <a:srgbClr val="05B4B9"/>
          </a:solidFill>
        </p:spPr>
        <p:txBody>
          <a:bodyPr wrap="square" rtlCol="0">
            <a:spAutoFit/>
          </a:bodyPr>
          <a:lstStyle/>
          <a:p>
            <a:r>
              <a:rPr kumimoji="1" lang="en-US" altLang="ja-JP" sz="2400" b="1" dirty="0">
                <a:solidFill>
                  <a:schemeClr val="bg1"/>
                </a:solidFill>
                <a:latin typeface="BIZ UDPゴシック" panose="020B0400000000000000" pitchFamily="50" charset="-128"/>
                <a:ea typeface="BIZ UDPゴシック" panose="020B0400000000000000" pitchFamily="50" charset="-128"/>
              </a:rPr>
              <a:t>Ⅱ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インフラトレーニングセンター基本計画（案）</a:t>
            </a:r>
          </a:p>
          <a:p>
            <a:endParaRPr kumimoji="1" lang="ja-JP" altLang="en-US" sz="500" b="1" dirty="0">
              <a:solidFill>
                <a:schemeClr val="bg1"/>
              </a:solidFill>
              <a:latin typeface="BIZ UDPゴシック" panose="020B0400000000000000" pitchFamily="50" charset="-128"/>
              <a:ea typeface="BIZ UDPゴシック" panose="020B0400000000000000" pitchFamily="50" charset="-128"/>
            </a:endParaRPr>
          </a:p>
        </p:txBody>
      </p:sp>
      <p:sp>
        <p:nvSpPr>
          <p:cNvPr id="8" name="平行四辺形 7">
            <a:extLst>
              <a:ext uri="{FF2B5EF4-FFF2-40B4-BE49-F238E27FC236}">
                <a16:creationId xmlns:a16="http://schemas.microsoft.com/office/drawing/2014/main" id="{77267C5A-D2EE-E1DD-E136-1600E08B3EF8}"/>
              </a:ext>
            </a:extLst>
          </p:cNvPr>
          <p:cNvSpPr/>
          <p:nvPr/>
        </p:nvSpPr>
        <p:spPr>
          <a:xfrm>
            <a:off x="8236603" y="9427"/>
            <a:ext cx="1434511" cy="584896"/>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F088B6C5-4555-8809-676B-4B847D0C77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sp>
        <p:nvSpPr>
          <p:cNvPr id="18" name="テキスト ボックス 17">
            <a:extLst>
              <a:ext uri="{FF2B5EF4-FFF2-40B4-BE49-F238E27FC236}">
                <a16:creationId xmlns:a16="http://schemas.microsoft.com/office/drawing/2014/main" id="{A2C562B0-05A9-D586-9B49-1218D3A11B55}"/>
              </a:ext>
            </a:extLst>
          </p:cNvPr>
          <p:cNvSpPr txBox="1"/>
          <p:nvPr/>
        </p:nvSpPr>
        <p:spPr>
          <a:xfrm>
            <a:off x="1754148" y="4967707"/>
            <a:ext cx="1381229" cy="307777"/>
          </a:xfrm>
          <a:prstGeom prst="rect">
            <a:avLst/>
          </a:prstGeom>
          <a:noFill/>
        </p:spPr>
        <p:txBody>
          <a:bodyPr wrap="square" rtlCol="0">
            <a:spAutoFit/>
          </a:bodyPr>
          <a:lstStyle/>
          <a:p>
            <a:pPr algn="ctr"/>
            <a:r>
              <a:rPr kumimoji="1" lang="ja-JP" altLang="en-US" sz="1400" dirty="0">
                <a:solidFill>
                  <a:schemeClr val="bg1"/>
                </a:solidFill>
                <a:latin typeface="ＭＳ ゴシック" panose="020B0609070205080204" pitchFamily="49" charset="-128"/>
                <a:ea typeface="ＭＳ ゴシック" panose="020B0609070205080204" pitchFamily="49" charset="-128"/>
              </a:rPr>
              <a:t>今後の取組</a:t>
            </a:r>
            <a:endParaRPr kumimoji="1" lang="en-US" altLang="ja-JP" sz="1400" dirty="0">
              <a:solidFill>
                <a:schemeClr val="bg1"/>
              </a:solidFill>
              <a:latin typeface="ＭＳ ゴシック" panose="020B0609070205080204" pitchFamily="49" charset="-128"/>
              <a:ea typeface="ＭＳ ゴシック" panose="020B0609070205080204" pitchFamily="49" charset="-128"/>
            </a:endParaRPr>
          </a:p>
        </p:txBody>
      </p:sp>
      <p:sp>
        <p:nvSpPr>
          <p:cNvPr id="11" name="テキスト ボックス 10">
            <a:extLst>
              <a:ext uri="{FF2B5EF4-FFF2-40B4-BE49-F238E27FC236}">
                <a16:creationId xmlns:a16="http://schemas.microsoft.com/office/drawing/2014/main" id="{D361FB21-B5B0-7D2C-65E6-40971FC7F000}"/>
              </a:ext>
            </a:extLst>
          </p:cNvPr>
          <p:cNvSpPr txBox="1"/>
          <p:nvPr/>
        </p:nvSpPr>
        <p:spPr>
          <a:xfrm>
            <a:off x="234886" y="1199339"/>
            <a:ext cx="9436228" cy="2970044"/>
          </a:xfrm>
          <a:prstGeom prst="rect">
            <a:avLst/>
          </a:prstGeom>
          <a:noFill/>
          <a:ln w="12700">
            <a:noFill/>
          </a:ln>
        </p:spPr>
        <p:txBody>
          <a:bodyPr wrap="square" rtlCol="0">
            <a:spAutoFit/>
          </a:bodyPr>
          <a:lstStyle/>
          <a:p>
            <a:r>
              <a:rPr kumimoji="1" lang="ja-JP" altLang="en-US" b="1" u="sng" dirty="0">
                <a:latin typeface="ＭＳ ゴシック" panose="020B0609070205080204" pitchFamily="49" charset="-128"/>
                <a:ea typeface="ＭＳ ゴシック" panose="020B0609070205080204" pitchFamily="49" charset="-128"/>
              </a:rPr>
              <a:t>① 段階的な機能拡充</a:t>
            </a:r>
            <a:endParaRPr kumimoji="1" lang="en-US" altLang="ja-JP" b="1" u="sng" dirty="0">
              <a:latin typeface="ＭＳ ゴシック" panose="020B0609070205080204" pitchFamily="49" charset="-128"/>
              <a:ea typeface="ＭＳ ゴシック" panose="020B0609070205080204" pitchFamily="49" charset="-128"/>
            </a:endParaRPr>
          </a:p>
          <a:p>
            <a:r>
              <a:rPr kumimoji="1" lang="ja-JP" altLang="en-US" sz="1600" b="1" dirty="0">
                <a:latin typeface="ＭＳ 明朝" panose="02020609040205080304" pitchFamily="17" charset="-128"/>
                <a:ea typeface="ＭＳ 明朝" panose="02020609040205080304" pitchFamily="17" charset="-128"/>
              </a:rPr>
              <a:t>　 早期の運営開始を目指し、社会ニーズや技術革新等を踏まえながら、研修コースや施設機能の段　</a:t>
            </a:r>
            <a:endParaRPr kumimoji="1" lang="en-US" altLang="ja-JP" sz="1600" b="1" dirty="0">
              <a:latin typeface="ＭＳ 明朝" panose="02020609040205080304" pitchFamily="17" charset="-128"/>
              <a:ea typeface="ＭＳ 明朝" panose="02020609040205080304" pitchFamily="17" charset="-128"/>
            </a:endParaRPr>
          </a:p>
          <a:p>
            <a:r>
              <a:rPr kumimoji="1" lang="ja-JP" altLang="en-US" sz="1600" b="1" dirty="0">
                <a:latin typeface="ＭＳ 明朝" panose="02020609040205080304" pitchFamily="17" charset="-128"/>
                <a:ea typeface="ＭＳ 明朝" panose="02020609040205080304" pitchFamily="17" charset="-128"/>
              </a:rPr>
              <a:t> 階的な拡充を図る。</a:t>
            </a:r>
            <a:endParaRPr kumimoji="1" lang="en-US" altLang="ja-JP" sz="1600" b="1" dirty="0">
              <a:latin typeface="ＭＳ 明朝" panose="02020609040205080304" pitchFamily="17" charset="-128"/>
              <a:ea typeface="ＭＳ 明朝" panose="02020609040205080304" pitchFamily="17" charset="-128"/>
            </a:endParaRPr>
          </a:p>
          <a:p>
            <a:endParaRPr kumimoji="1" lang="ja-JP" altLang="en-US" sz="1200" b="1" dirty="0">
              <a:latin typeface="ＭＳ ゴシック" panose="020B0609070205080204" pitchFamily="49" charset="-128"/>
              <a:ea typeface="ＭＳ ゴシック" panose="020B0609070205080204" pitchFamily="49" charset="-128"/>
            </a:endParaRPr>
          </a:p>
          <a:p>
            <a:r>
              <a:rPr kumimoji="1" lang="ja-JP" altLang="en-US" b="1" u="sng" dirty="0">
                <a:latin typeface="ＭＳ ゴシック" panose="020B0609070205080204" pitchFamily="49" charset="-128"/>
                <a:ea typeface="ＭＳ ゴシック" panose="020B0609070205080204" pitchFamily="49" charset="-128"/>
              </a:rPr>
              <a:t>② 実践的な研修の実施</a:t>
            </a:r>
            <a:endParaRPr kumimoji="1" lang="en-US" altLang="ja-JP" b="1" u="sng" dirty="0">
              <a:latin typeface="ＭＳ ゴシック" panose="020B0609070205080204" pitchFamily="49" charset="-128"/>
              <a:ea typeface="ＭＳ ゴシック" panose="020B0609070205080204" pitchFamily="49" charset="-128"/>
            </a:endParaRPr>
          </a:p>
          <a:p>
            <a:r>
              <a:rPr kumimoji="1" lang="ja-JP" altLang="en-US" sz="1600" b="1" dirty="0">
                <a:latin typeface="ＭＳ 明朝" panose="02020609040205080304" pitchFamily="17" charset="-128"/>
                <a:ea typeface="ＭＳ 明朝" panose="02020609040205080304" pitchFamily="17" charset="-128"/>
              </a:rPr>
              <a:t>　 認定職業訓練を核とした実践的かつ効果的な研修を実施</a:t>
            </a:r>
            <a:endParaRPr kumimoji="1" lang="en-US" altLang="ja-JP" sz="1600" b="1" dirty="0">
              <a:latin typeface="ＭＳ 明朝" panose="02020609040205080304" pitchFamily="17" charset="-128"/>
              <a:ea typeface="ＭＳ 明朝" panose="02020609040205080304" pitchFamily="17" charset="-128"/>
            </a:endParaRPr>
          </a:p>
          <a:p>
            <a:endParaRPr kumimoji="1" lang="ja-JP" altLang="en-US" sz="1100" b="1" dirty="0">
              <a:latin typeface="ＭＳ ゴシック" panose="020B0609070205080204" pitchFamily="49" charset="-128"/>
              <a:ea typeface="ＭＳ ゴシック" panose="020B0609070205080204" pitchFamily="49" charset="-128"/>
            </a:endParaRPr>
          </a:p>
          <a:p>
            <a:r>
              <a:rPr kumimoji="1" lang="ja-JP" altLang="en-US" b="1" u="sng" dirty="0">
                <a:latin typeface="ＭＳ ゴシック" panose="020B0609070205080204" pitchFamily="49" charset="-128"/>
                <a:ea typeface="ＭＳ ゴシック" panose="020B0609070205080204" pitchFamily="49" charset="-128"/>
              </a:rPr>
              <a:t>③ 既存機関との連携</a:t>
            </a:r>
            <a:endParaRPr kumimoji="1" lang="en-US" altLang="ja-JP" b="1" u="sng" dirty="0">
              <a:latin typeface="ＭＳ ゴシック" panose="020B0609070205080204" pitchFamily="49" charset="-128"/>
              <a:ea typeface="ＭＳ ゴシック" panose="020B0609070205080204" pitchFamily="49" charset="-128"/>
            </a:endParaRPr>
          </a:p>
          <a:p>
            <a:r>
              <a:rPr kumimoji="1" lang="ja-JP" altLang="en-US" sz="1600" b="1" dirty="0">
                <a:latin typeface="ＭＳ 明朝" panose="02020609040205080304" pitchFamily="17" charset="-128"/>
                <a:ea typeface="ＭＳ 明朝" panose="02020609040205080304" pitchFamily="17" charset="-128"/>
              </a:rPr>
              <a:t>　 既存訓練施設等と連携し、それぞれの強みを活かした運営を実施</a:t>
            </a:r>
            <a:endParaRPr kumimoji="1" lang="en-US" altLang="ja-JP" sz="1600" b="1" dirty="0">
              <a:latin typeface="ＭＳ 明朝" panose="02020609040205080304" pitchFamily="17" charset="-128"/>
              <a:ea typeface="ＭＳ 明朝" panose="02020609040205080304" pitchFamily="17" charset="-128"/>
            </a:endParaRPr>
          </a:p>
          <a:p>
            <a:endParaRPr kumimoji="1" lang="ja-JP" altLang="en-US" sz="1200" b="1" dirty="0">
              <a:latin typeface="ＭＳ ゴシック" panose="020B0609070205080204" pitchFamily="49" charset="-128"/>
              <a:ea typeface="ＭＳ ゴシック" panose="020B0609070205080204" pitchFamily="49" charset="-128"/>
            </a:endParaRPr>
          </a:p>
          <a:p>
            <a:r>
              <a:rPr kumimoji="1" lang="ja-JP" altLang="en-US" b="1" u="sng" dirty="0">
                <a:latin typeface="ＭＳ ゴシック" panose="020B0609070205080204" pitchFamily="49" charset="-128"/>
                <a:ea typeface="ＭＳ ゴシック" panose="020B0609070205080204" pitchFamily="49" charset="-128"/>
              </a:rPr>
              <a:t>④ 多様なニーズへの対応</a:t>
            </a:r>
            <a:endParaRPr kumimoji="1" lang="en-US" altLang="ja-JP" b="1" u="sng" dirty="0">
              <a:latin typeface="ＭＳ ゴシック" panose="020B0609070205080204" pitchFamily="49" charset="-128"/>
              <a:ea typeface="ＭＳ ゴシック" panose="020B0609070205080204" pitchFamily="49" charset="-128"/>
            </a:endParaRPr>
          </a:p>
          <a:p>
            <a:r>
              <a:rPr kumimoji="1" lang="ja-JP" altLang="en-US" sz="1600" b="1" dirty="0">
                <a:latin typeface="ＭＳ 明朝" panose="02020609040205080304" pitchFamily="17" charset="-128"/>
                <a:ea typeface="ＭＳ 明朝" panose="02020609040205080304" pitchFamily="17" charset="-128"/>
              </a:rPr>
              <a:t>　 </a:t>
            </a:r>
            <a:r>
              <a:rPr kumimoji="1" lang="en-US" altLang="ja-JP" sz="1600" b="1" dirty="0">
                <a:latin typeface="ＭＳ 明朝" panose="02020609040205080304" pitchFamily="17" charset="-128"/>
                <a:ea typeface="ＭＳ 明朝" panose="02020609040205080304" pitchFamily="17" charset="-128"/>
              </a:rPr>
              <a:t>ICT</a:t>
            </a:r>
            <a:r>
              <a:rPr kumimoji="1" lang="ja-JP" altLang="en-US" sz="1600" b="1" dirty="0">
                <a:latin typeface="ＭＳ 明朝" panose="02020609040205080304" pitchFamily="17" charset="-128"/>
                <a:ea typeface="ＭＳ 明朝" panose="02020609040205080304" pitchFamily="17" charset="-128"/>
              </a:rPr>
              <a:t>・</a:t>
            </a:r>
            <a:r>
              <a:rPr kumimoji="1" lang="en-US" altLang="ja-JP" sz="1600" b="1" dirty="0">
                <a:latin typeface="ＭＳ 明朝" panose="02020609040205080304" pitchFamily="17" charset="-128"/>
                <a:ea typeface="ＭＳ 明朝" panose="02020609040205080304" pitchFamily="17" charset="-128"/>
              </a:rPr>
              <a:t>DX</a:t>
            </a:r>
            <a:r>
              <a:rPr kumimoji="1" lang="ja-JP" altLang="en-US" sz="1600" b="1" dirty="0">
                <a:latin typeface="ＭＳ 明朝" panose="02020609040205080304" pitchFamily="17" charset="-128"/>
                <a:ea typeface="ＭＳ 明朝" panose="02020609040205080304" pitchFamily="17" charset="-128"/>
              </a:rPr>
              <a:t>などの技術革新や建設業界のニーズに対応</a:t>
            </a:r>
            <a:endParaRPr kumimoji="1" lang="en-US" altLang="ja-JP" sz="1600" b="1" dirty="0">
              <a:latin typeface="ＭＳ 明朝" panose="02020609040205080304" pitchFamily="17" charset="-128"/>
              <a:ea typeface="ＭＳ 明朝" panose="02020609040205080304" pitchFamily="17" charset="-128"/>
            </a:endParaRPr>
          </a:p>
        </p:txBody>
      </p:sp>
      <p:sp>
        <p:nvSpPr>
          <p:cNvPr id="15" name="テキスト ボックス 14">
            <a:extLst>
              <a:ext uri="{FF2B5EF4-FFF2-40B4-BE49-F238E27FC236}">
                <a16:creationId xmlns:a16="http://schemas.microsoft.com/office/drawing/2014/main" id="{01F705FF-38FB-CAEB-B5FA-293E7E63193A}"/>
              </a:ext>
            </a:extLst>
          </p:cNvPr>
          <p:cNvSpPr txBox="1"/>
          <p:nvPr/>
        </p:nvSpPr>
        <p:spPr>
          <a:xfrm>
            <a:off x="158686" y="4251507"/>
            <a:ext cx="3838770" cy="400110"/>
          </a:xfrm>
          <a:prstGeom prst="rect">
            <a:avLst/>
          </a:prstGeom>
          <a:solidFill>
            <a:srgbClr val="05B4B9"/>
          </a:solidFill>
          <a:ln w="12700">
            <a:solidFill>
              <a:srgbClr val="002060"/>
            </a:solidFill>
          </a:ln>
        </p:spPr>
        <p:txBody>
          <a:bodyPr wrap="square" lIns="91440" tIns="45720" rIns="91440" bIns="45720" rtlCol="0" anchor="t">
            <a:spAutoFit/>
          </a:bodyPr>
          <a:lstStyle/>
          <a:p>
            <a:pPr algn="l"/>
            <a:r>
              <a:rPr kumimoji="1" lang="ja-JP" altLang="en-US" sz="2000" b="1" dirty="0">
                <a:latin typeface="ＭＳ ゴシック"/>
                <a:ea typeface="ＭＳ ゴシック"/>
              </a:rPr>
              <a:t> 制度連携に向けた取組</a:t>
            </a:r>
            <a:endParaRPr kumimoji="1" lang="en-US" altLang="ja-JP" sz="2000" b="1" dirty="0">
              <a:latin typeface="ＭＳ ゴシック"/>
              <a:ea typeface="ＭＳ ゴシック"/>
            </a:endParaRPr>
          </a:p>
        </p:txBody>
      </p:sp>
      <p:sp>
        <p:nvSpPr>
          <p:cNvPr id="16" name="テキスト ボックス 15">
            <a:extLst>
              <a:ext uri="{FF2B5EF4-FFF2-40B4-BE49-F238E27FC236}">
                <a16:creationId xmlns:a16="http://schemas.microsoft.com/office/drawing/2014/main" id="{73FDE827-08E1-7139-8381-A291C1048126}"/>
              </a:ext>
            </a:extLst>
          </p:cNvPr>
          <p:cNvSpPr txBox="1"/>
          <p:nvPr/>
        </p:nvSpPr>
        <p:spPr>
          <a:xfrm>
            <a:off x="209355" y="4730591"/>
            <a:ext cx="9185016" cy="1938992"/>
          </a:xfrm>
          <a:prstGeom prst="rect">
            <a:avLst/>
          </a:prstGeom>
          <a:noFill/>
          <a:ln w="12700">
            <a:noFill/>
          </a:ln>
        </p:spPr>
        <p:txBody>
          <a:bodyPr wrap="square" rtlCol="0">
            <a:spAutoFit/>
          </a:bodyPr>
          <a:lstStyle/>
          <a:p>
            <a:r>
              <a:rPr kumimoji="1" lang="ja-JP" altLang="en-US" b="1" dirty="0">
                <a:latin typeface="ＭＳ ゴシック" panose="020B0609070205080204" pitchFamily="49" charset="-128"/>
                <a:ea typeface="ＭＳ ゴシック" panose="020B0609070205080204" pitchFamily="49" charset="-128"/>
              </a:rPr>
              <a:t>○制度連携等については関係機関との協議・連携をしながら、段階的な実現を目指す。</a:t>
            </a:r>
            <a:endParaRPr kumimoji="1" lang="en-US" altLang="ja-JP" b="1" dirty="0">
              <a:latin typeface="ＭＳ ゴシック" panose="020B0609070205080204" pitchFamily="49" charset="-128"/>
              <a:ea typeface="ＭＳ ゴシック" panose="020B0609070205080204" pitchFamily="49" charset="-128"/>
            </a:endParaRPr>
          </a:p>
          <a:p>
            <a:endParaRPr kumimoji="1" lang="en-US" altLang="ja-JP" sz="800" b="1" dirty="0">
              <a:latin typeface="ＭＳ ゴシック" panose="020B0609070205080204" pitchFamily="49" charset="-128"/>
              <a:ea typeface="ＭＳ ゴシック" panose="020B0609070205080204" pitchFamily="49" charset="-128"/>
            </a:endParaRPr>
          </a:p>
          <a:p>
            <a:r>
              <a:rPr kumimoji="1" lang="ja-JP" altLang="en-US" b="1" dirty="0">
                <a:latin typeface="ＭＳ ゴシック" panose="020B0609070205080204" pitchFamily="49" charset="-128"/>
                <a:ea typeface="ＭＳ ゴシック" panose="020B0609070205080204" pitchFamily="49" charset="-128"/>
              </a:rPr>
              <a:t>・建設関係資格制度との連携（資格取得・能力評価・キャリア形成への活用）</a:t>
            </a:r>
            <a:endParaRPr kumimoji="1" lang="en-US" altLang="ja-JP" b="1" dirty="0">
              <a:latin typeface="ＭＳ ゴシック" panose="020B0609070205080204" pitchFamily="49" charset="-128"/>
              <a:ea typeface="ＭＳ ゴシック" panose="020B0609070205080204" pitchFamily="49" charset="-128"/>
            </a:endParaRPr>
          </a:p>
          <a:p>
            <a:endParaRPr kumimoji="1" lang="en-US" altLang="ja-JP" sz="600" b="1" dirty="0">
              <a:latin typeface="ＭＳ ゴシック" panose="020B0609070205080204" pitchFamily="49" charset="-128"/>
              <a:ea typeface="ＭＳ ゴシック" panose="020B0609070205080204" pitchFamily="49" charset="-128"/>
            </a:endParaRPr>
          </a:p>
          <a:p>
            <a:r>
              <a:rPr kumimoji="1" lang="ja-JP" altLang="en-US" b="1" dirty="0">
                <a:latin typeface="ＭＳ ゴシック" panose="020B0609070205080204" pitchFamily="49" charset="-128"/>
                <a:ea typeface="ＭＳ ゴシック" panose="020B0609070205080204" pitchFamily="49" charset="-128"/>
              </a:rPr>
              <a:t>・教育機関・関係団体との連携（学習成果の評価・認定制度の構築）</a:t>
            </a:r>
            <a:endParaRPr kumimoji="1" lang="en-US" altLang="ja-JP" b="1" dirty="0">
              <a:latin typeface="ＭＳ ゴシック" panose="020B0609070205080204" pitchFamily="49" charset="-128"/>
              <a:ea typeface="ＭＳ ゴシック" panose="020B0609070205080204" pitchFamily="49" charset="-128"/>
            </a:endParaRPr>
          </a:p>
          <a:p>
            <a:endParaRPr kumimoji="1" lang="en-US" altLang="ja-JP" sz="600" b="1" dirty="0">
              <a:latin typeface="ＭＳ ゴシック" panose="020B0609070205080204" pitchFamily="49" charset="-128"/>
              <a:ea typeface="ＭＳ ゴシック" panose="020B0609070205080204" pitchFamily="49" charset="-128"/>
            </a:endParaRPr>
          </a:p>
          <a:p>
            <a:r>
              <a:rPr kumimoji="1" lang="ja-JP" altLang="en-US" b="1" dirty="0">
                <a:latin typeface="ＭＳ ゴシック" panose="020B0609070205080204" pitchFamily="49" charset="-128"/>
                <a:ea typeface="ＭＳ ゴシック" panose="020B0609070205080204" pitchFamily="49" charset="-128"/>
              </a:rPr>
              <a:t>・持続的な運営体制の構築（支援制度及び運営手法の確立）</a:t>
            </a:r>
            <a:endParaRPr kumimoji="1" lang="en-US" altLang="ja-JP" b="1" dirty="0">
              <a:latin typeface="ＭＳ ゴシック" panose="020B0609070205080204" pitchFamily="49" charset="-128"/>
              <a:ea typeface="ＭＳ ゴシック" panose="020B0609070205080204" pitchFamily="49" charset="-128"/>
            </a:endParaRPr>
          </a:p>
          <a:p>
            <a:endParaRPr kumimoji="1" lang="en-US" altLang="ja-JP" sz="600" b="1" dirty="0">
              <a:latin typeface="ＭＳ ゴシック" panose="020B0609070205080204" pitchFamily="49" charset="-128"/>
              <a:ea typeface="ＭＳ ゴシック" panose="020B0609070205080204" pitchFamily="49" charset="-128"/>
            </a:endParaRPr>
          </a:p>
          <a:p>
            <a:r>
              <a:rPr kumimoji="1" lang="ja-JP" altLang="en-US" b="1" dirty="0">
                <a:latin typeface="ＭＳ ゴシック" panose="020B0609070205080204" pitchFamily="49" charset="-128"/>
                <a:ea typeface="ＭＳ ゴシック" panose="020B0609070205080204" pitchFamily="49" charset="-128"/>
              </a:rPr>
              <a:t>・受講者支援制度の創出（学習継続・キャリア形成支援）</a:t>
            </a:r>
            <a:endParaRPr kumimoji="1" lang="en-US" altLang="ja-JP" b="1" dirty="0">
              <a:latin typeface="ＭＳ ゴシック" panose="020B0609070205080204" pitchFamily="49" charset="-128"/>
              <a:ea typeface="ＭＳ ゴシック" panose="020B0609070205080204" pitchFamily="49" charset="-128"/>
            </a:endParaRPr>
          </a:p>
        </p:txBody>
      </p:sp>
      <p:cxnSp>
        <p:nvCxnSpPr>
          <p:cNvPr id="19" name="直線コネクタ 18">
            <a:extLst>
              <a:ext uri="{FF2B5EF4-FFF2-40B4-BE49-F238E27FC236}">
                <a16:creationId xmlns:a16="http://schemas.microsoft.com/office/drawing/2014/main" id="{3D78D074-398D-F2D2-9EFF-FAAA18E4C664}"/>
              </a:ext>
            </a:extLst>
          </p:cNvPr>
          <p:cNvCxnSpPr>
            <a:cxnSpLocks/>
            <a:stCxn id="15" idx="0"/>
          </p:cNvCxnSpPr>
          <p:nvPr/>
        </p:nvCxnSpPr>
        <p:spPr>
          <a:xfrm>
            <a:off x="2078071" y="4251507"/>
            <a:ext cx="7618574" cy="89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3244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1637A-7494-A67F-967B-8D1CA9468DFA}"/>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CE898D4E-C6CB-AD67-BD02-FF3317E65599}"/>
              </a:ext>
            </a:extLst>
          </p:cNvPr>
          <p:cNvSpPr/>
          <p:nvPr/>
        </p:nvSpPr>
        <p:spPr>
          <a:xfrm>
            <a:off x="158686" y="725910"/>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F5DF4BF6-4DBD-2F00-A02D-BED05D60A492}"/>
              </a:ext>
            </a:extLst>
          </p:cNvPr>
          <p:cNvSpPr>
            <a:spLocks noGrp="1"/>
          </p:cNvSpPr>
          <p:nvPr>
            <p:ph type="sldNum" sz="quarter" idx="12"/>
          </p:nvPr>
        </p:nvSpPr>
        <p:spPr/>
        <p:txBody>
          <a:bodyPr/>
          <a:lstStyle/>
          <a:p>
            <a:fld id="{1DB7296D-B4B3-49AB-A115-7F0AAF08E688}" type="slidenum">
              <a:rPr kumimoji="1" lang="ja-JP" altLang="en-US" smtClean="0"/>
              <a:t>19</a:t>
            </a:fld>
            <a:endParaRPr kumimoji="1" lang="ja-JP" altLang="en-US"/>
          </a:p>
        </p:txBody>
      </p:sp>
      <p:sp>
        <p:nvSpPr>
          <p:cNvPr id="21" name="テキスト ボックス 20">
            <a:extLst>
              <a:ext uri="{FF2B5EF4-FFF2-40B4-BE49-F238E27FC236}">
                <a16:creationId xmlns:a16="http://schemas.microsoft.com/office/drawing/2014/main" id="{DE89C800-D162-ED4A-EBF5-8C6F9DE67D17}"/>
              </a:ext>
            </a:extLst>
          </p:cNvPr>
          <p:cNvSpPr txBox="1"/>
          <p:nvPr/>
        </p:nvSpPr>
        <p:spPr>
          <a:xfrm>
            <a:off x="190501" y="717625"/>
            <a:ext cx="3510642" cy="400110"/>
          </a:xfrm>
          <a:prstGeom prst="rect">
            <a:avLst/>
          </a:prstGeom>
          <a:solidFill>
            <a:srgbClr val="05B4B9"/>
          </a:solidFill>
          <a:ln w="12700">
            <a:solidFill>
              <a:srgbClr val="002060"/>
            </a:solidFill>
          </a:ln>
        </p:spPr>
        <p:txBody>
          <a:bodyPr wrap="square" lIns="91440" tIns="45720" rIns="91440" bIns="45720" rtlCol="0" anchor="t">
            <a:spAutoFit/>
          </a:bodyPr>
          <a:lstStyle/>
          <a:p>
            <a:pPr algn="l"/>
            <a:r>
              <a:rPr kumimoji="1" lang="ja-JP" altLang="en-US" sz="2000" b="1" dirty="0">
                <a:latin typeface="ＭＳ ゴシック"/>
                <a:ea typeface="ＭＳ ゴシック"/>
              </a:rPr>
              <a:t> 今後の主な検討項目（案）</a:t>
            </a:r>
            <a:endParaRPr kumimoji="1" lang="en-US" altLang="ja-JP" sz="2000" b="1" dirty="0">
              <a:latin typeface="ＭＳ ゴシック"/>
              <a:ea typeface="ＭＳ ゴシック"/>
            </a:endParaRPr>
          </a:p>
        </p:txBody>
      </p:sp>
      <p:sp>
        <p:nvSpPr>
          <p:cNvPr id="5" name="テキスト ボックス 4">
            <a:extLst>
              <a:ext uri="{FF2B5EF4-FFF2-40B4-BE49-F238E27FC236}">
                <a16:creationId xmlns:a16="http://schemas.microsoft.com/office/drawing/2014/main" id="{4059A316-FE09-2A8F-A3BE-229BD45FC260}"/>
              </a:ext>
            </a:extLst>
          </p:cNvPr>
          <p:cNvSpPr txBox="1"/>
          <p:nvPr/>
        </p:nvSpPr>
        <p:spPr>
          <a:xfrm>
            <a:off x="190501" y="156189"/>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矢印: 五方向 5">
            <a:extLst>
              <a:ext uri="{FF2B5EF4-FFF2-40B4-BE49-F238E27FC236}">
                <a16:creationId xmlns:a16="http://schemas.microsoft.com/office/drawing/2014/main" id="{C797718F-AB50-67A3-4ABE-FF083E08368C}"/>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B026722-9922-D1C1-7316-C0D7EA9CC131}"/>
              </a:ext>
            </a:extLst>
          </p:cNvPr>
          <p:cNvSpPr txBox="1"/>
          <p:nvPr/>
        </p:nvSpPr>
        <p:spPr>
          <a:xfrm>
            <a:off x="1" y="0"/>
            <a:ext cx="8788400" cy="538609"/>
          </a:xfrm>
          <a:prstGeom prst="rect">
            <a:avLst/>
          </a:prstGeom>
          <a:solidFill>
            <a:srgbClr val="05B4B9"/>
          </a:solidFill>
        </p:spPr>
        <p:txBody>
          <a:bodyPr wrap="square" rtlCol="0">
            <a:spAutoFit/>
          </a:bodyPr>
          <a:lstStyle/>
          <a:p>
            <a:r>
              <a:rPr kumimoji="1" lang="en-US" altLang="ja-JP" sz="2400" b="1" dirty="0">
                <a:solidFill>
                  <a:schemeClr val="bg1"/>
                </a:solidFill>
                <a:latin typeface="BIZ UDPゴシック" panose="020B0400000000000000" pitchFamily="50" charset="-128"/>
                <a:ea typeface="BIZ UDPゴシック" panose="020B0400000000000000" pitchFamily="50" charset="-128"/>
              </a:rPr>
              <a:t>Ⅱ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インフラトレーニングセンター基本計画</a:t>
            </a:r>
          </a:p>
          <a:p>
            <a:endParaRPr kumimoji="1" lang="ja-JP" altLang="en-US" sz="500" b="1" dirty="0">
              <a:solidFill>
                <a:schemeClr val="bg1"/>
              </a:solidFill>
              <a:latin typeface="BIZ UDPゴシック" panose="020B0400000000000000" pitchFamily="50" charset="-128"/>
              <a:ea typeface="BIZ UDPゴシック" panose="020B0400000000000000" pitchFamily="50" charset="-128"/>
            </a:endParaRPr>
          </a:p>
        </p:txBody>
      </p:sp>
      <p:sp>
        <p:nvSpPr>
          <p:cNvPr id="8" name="平行四辺形 7">
            <a:extLst>
              <a:ext uri="{FF2B5EF4-FFF2-40B4-BE49-F238E27FC236}">
                <a16:creationId xmlns:a16="http://schemas.microsoft.com/office/drawing/2014/main" id="{16A76F74-C11B-936C-E4A1-264D4B3C0600}"/>
              </a:ext>
            </a:extLst>
          </p:cNvPr>
          <p:cNvSpPr/>
          <p:nvPr/>
        </p:nvSpPr>
        <p:spPr>
          <a:xfrm>
            <a:off x="8236603" y="9427"/>
            <a:ext cx="1737112" cy="584896"/>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63495C13-9AED-B4FD-5E90-2780535635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sp>
        <p:nvSpPr>
          <p:cNvPr id="18" name="テキスト ボックス 17">
            <a:extLst>
              <a:ext uri="{FF2B5EF4-FFF2-40B4-BE49-F238E27FC236}">
                <a16:creationId xmlns:a16="http://schemas.microsoft.com/office/drawing/2014/main" id="{7B302782-8FE5-9275-BC79-2CB403A44D9C}"/>
              </a:ext>
            </a:extLst>
          </p:cNvPr>
          <p:cNvSpPr txBox="1"/>
          <p:nvPr/>
        </p:nvSpPr>
        <p:spPr>
          <a:xfrm>
            <a:off x="1754148" y="4967707"/>
            <a:ext cx="1381229" cy="307777"/>
          </a:xfrm>
          <a:prstGeom prst="rect">
            <a:avLst/>
          </a:prstGeom>
          <a:noFill/>
        </p:spPr>
        <p:txBody>
          <a:bodyPr wrap="square" rtlCol="0">
            <a:spAutoFit/>
          </a:bodyPr>
          <a:lstStyle/>
          <a:p>
            <a:pPr algn="ctr"/>
            <a:r>
              <a:rPr kumimoji="1" lang="ja-JP" altLang="en-US" sz="1400" dirty="0">
                <a:solidFill>
                  <a:schemeClr val="bg1"/>
                </a:solidFill>
                <a:latin typeface="ＭＳ ゴシック" panose="020B0609070205080204" pitchFamily="49" charset="-128"/>
                <a:ea typeface="ＭＳ ゴシック" panose="020B0609070205080204" pitchFamily="49" charset="-128"/>
              </a:rPr>
              <a:t>今後の取組</a:t>
            </a:r>
            <a:endParaRPr kumimoji="1" lang="en-US" altLang="ja-JP" sz="1400" dirty="0">
              <a:solidFill>
                <a:schemeClr val="bg1"/>
              </a:solidFill>
              <a:latin typeface="ＭＳ ゴシック" panose="020B0609070205080204" pitchFamily="49" charset="-128"/>
              <a:ea typeface="ＭＳ ゴシック" panose="020B0609070205080204" pitchFamily="49" charset="-128"/>
            </a:endParaRPr>
          </a:p>
        </p:txBody>
      </p:sp>
      <p:sp>
        <p:nvSpPr>
          <p:cNvPr id="11" name="テキスト ボックス 10">
            <a:extLst>
              <a:ext uri="{FF2B5EF4-FFF2-40B4-BE49-F238E27FC236}">
                <a16:creationId xmlns:a16="http://schemas.microsoft.com/office/drawing/2014/main" id="{02613286-73CA-87EB-DED0-EB9FEB4CB8DB}"/>
              </a:ext>
            </a:extLst>
          </p:cNvPr>
          <p:cNvSpPr txBox="1"/>
          <p:nvPr/>
        </p:nvSpPr>
        <p:spPr>
          <a:xfrm>
            <a:off x="234886" y="1269562"/>
            <a:ext cx="9436228" cy="5201424"/>
          </a:xfrm>
          <a:prstGeom prst="rect">
            <a:avLst/>
          </a:prstGeom>
          <a:noFill/>
          <a:ln w="12700">
            <a:noFill/>
          </a:ln>
        </p:spPr>
        <p:txBody>
          <a:bodyPr wrap="square" rtlCol="0">
            <a:spAutoFit/>
          </a:bodyPr>
          <a:lstStyle/>
          <a:p>
            <a:r>
              <a:rPr kumimoji="1" lang="ja-JP" altLang="en-US" sz="2400" b="1" u="sng" dirty="0">
                <a:latin typeface="ＭＳ ゴシック" panose="020B0609070205080204" pitchFamily="49" charset="-128"/>
                <a:ea typeface="ＭＳ ゴシック" panose="020B0609070205080204" pitchFamily="49" charset="-128"/>
              </a:rPr>
              <a:t>１ 施設整備計画</a:t>
            </a:r>
            <a:endParaRPr kumimoji="1" lang="en-US" altLang="ja-JP" sz="2400" b="1" u="sng" dirty="0">
              <a:latin typeface="ＭＳ ゴシック" panose="020B0609070205080204" pitchFamily="49" charset="-128"/>
              <a:ea typeface="ＭＳ ゴシック" panose="020B0609070205080204" pitchFamily="49" charset="-128"/>
            </a:endParaRPr>
          </a:p>
          <a:p>
            <a:r>
              <a:rPr kumimoji="1" lang="ja-JP" altLang="en-US" b="1" dirty="0">
                <a:latin typeface="ＭＳ 明朝" panose="02020609040205080304" pitchFamily="17" charset="-128"/>
                <a:ea typeface="ＭＳ 明朝" panose="02020609040205080304" pitchFamily="17" charset="-128"/>
              </a:rPr>
              <a:t>　・</a:t>
            </a:r>
            <a:r>
              <a:rPr kumimoji="1" lang="ja-JP" altLang="en-US" dirty="0">
                <a:latin typeface="ＭＳ 明朝" panose="02020609040205080304" pitchFamily="17" charset="-128"/>
                <a:ea typeface="ＭＳ 明朝" panose="02020609040205080304" pitchFamily="17" charset="-128"/>
              </a:rPr>
              <a:t>単独施設による整備に加え、既存施設の活用や併設等を含めた効率的かつ効果的な</a:t>
            </a:r>
            <a:endParaRPr kumimoji="1" lang="en-US" altLang="ja-JP" dirty="0">
              <a:latin typeface="ＭＳ 明朝" panose="02020609040205080304" pitchFamily="17" charset="-128"/>
              <a:ea typeface="ＭＳ 明朝" panose="02020609040205080304" pitchFamily="17" charset="-128"/>
            </a:endParaRPr>
          </a:p>
          <a:p>
            <a:r>
              <a:rPr kumimoji="1" lang="ja-JP" altLang="en-US" dirty="0">
                <a:latin typeface="ＭＳ 明朝" panose="02020609040205080304" pitchFamily="17" charset="-128"/>
                <a:ea typeface="ＭＳ 明朝" panose="02020609040205080304" pitchFamily="17" charset="-128"/>
              </a:rPr>
              <a:t>　　整備手法について比較検討</a:t>
            </a:r>
            <a:endParaRPr kumimoji="1" lang="en-US" altLang="ja-JP" dirty="0">
              <a:latin typeface="ＭＳ 明朝" panose="02020609040205080304" pitchFamily="17" charset="-128"/>
              <a:ea typeface="ＭＳ 明朝" panose="02020609040205080304" pitchFamily="17" charset="-128"/>
            </a:endParaRPr>
          </a:p>
          <a:p>
            <a:endParaRPr kumimoji="1" lang="ja-JP" altLang="en-US" sz="600" b="1" dirty="0">
              <a:latin typeface="ＭＳ ゴシック" panose="020B0609070205080204" pitchFamily="49" charset="-128"/>
              <a:ea typeface="ＭＳ ゴシック" panose="020B0609070205080204" pitchFamily="49" charset="-128"/>
            </a:endParaRPr>
          </a:p>
          <a:p>
            <a:r>
              <a:rPr kumimoji="1" lang="ja-JP" altLang="en-US" sz="2400" b="1" u="sng" dirty="0">
                <a:latin typeface="ＭＳ ゴシック" panose="020B0609070205080204" pitchFamily="49" charset="-128"/>
                <a:ea typeface="ＭＳ ゴシック" panose="020B0609070205080204" pitchFamily="49" charset="-128"/>
              </a:rPr>
              <a:t>２ </a:t>
            </a:r>
            <a:r>
              <a:rPr kumimoji="1" lang="zh-TW" altLang="en-US" sz="2400" b="1" u="sng" dirty="0">
                <a:latin typeface="ＭＳ ゴシック" panose="020B0609070205080204" pitchFamily="49" charset="-128"/>
                <a:ea typeface="ＭＳ ゴシック" panose="020B0609070205080204" pitchFamily="49" charset="-128"/>
              </a:rPr>
              <a:t>管理運営計画</a:t>
            </a:r>
            <a:r>
              <a:rPr kumimoji="1" lang="ja-JP" altLang="en-US" b="1" dirty="0">
                <a:latin typeface="ＭＳ ゴシック" panose="020B0609070205080204" pitchFamily="49" charset="-128"/>
                <a:ea typeface="ＭＳ ゴシック" panose="020B0609070205080204" pitchFamily="49" charset="-128"/>
              </a:rPr>
              <a:t>　　</a:t>
            </a:r>
            <a:endParaRPr kumimoji="1" lang="en-US" altLang="ja-JP" b="1" dirty="0">
              <a:latin typeface="ＭＳ ゴシック" panose="020B0609070205080204" pitchFamily="49" charset="-128"/>
              <a:ea typeface="ＭＳ ゴシック" panose="020B0609070205080204" pitchFamily="49" charset="-128"/>
            </a:endParaRPr>
          </a:p>
          <a:p>
            <a:r>
              <a:rPr kumimoji="1" lang="ja-JP" altLang="en-US" dirty="0">
                <a:latin typeface="ＭＳ 明朝" panose="02020609040205080304" pitchFamily="17" charset="-128"/>
                <a:ea typeface="ＭＳ 明朝" panose="02020609040205080304" pitchFamily="17" charset="-128"/>
              </a:rPr>
              <a:t>  ・県による直営、民間、関係団体等による運営など、様々な運営手法について比較検討</a:t>
            </a:r>
            <a:endParaRPr kumimoji="1" lang="en-US" altLang="ja-JP" dirty="0">
              <a:latin typeface="ＭＳ 明朝" panose="02020609040205080304" pitchFamily="17" charset="-128"/>
              <a:ea typeface="ＭＳ 明朝" panose="02020609040205080304" pitchFamily="17" charset="-128"/>
            </a:endParaRPr>
          </a:p>
          <a:p>
            <a:endParaRPr kumimoji="1" lang="ja-JP" altLang="en-US" sz="600" b="1" dirty="0">
              <a:latin typeface="ＭＳ ゴシック" panose="020B0609070205080204" pitchFamily="49" charset="-128"/>
              <a:ea typeface="ＭＳ ゴシック" panose="020B0609070205080204" pitchFamily="49" charset="-128"/>
            </a:endParaRPr>
          </a:p>
          <a:p>
            <a:r>
              <a:rPr kumimoji="1" lang="ja-JP" altLang="en-US" sz="2400" b="1" u="sng" dirty="0">
                <a:latin typeface="ＭＳ ゴシック" panose="020B0609070205080204" pitchFamily="49" charset="-128"/>
                <a:ea typeface="ＭＳ ゴシック" panose="020B0609070205080204" pitchFamily="49" charset="-128"/>
              </a:rPr>
              <a:t>３ 目標値の設定</a:t>
            </a:r>
            <a:endParaRPr kumimoji="1" lang="en-US" altLang="ja-JP" sz="2400" b="1" u="sng" dirty="0">
              <a:latin typeface="ＭＳ ゴシック" panose="020B0609070205080204" pitchFamily="49" charset="-128"/>
              <a:ea typeface="ＭＳ ゴシック" panose="020B0609070205080204" pitchFamily="49" charset="-128"/>
            </a:endParaRPr>
          </a:p>
          <a:p>
            <a:r>
              <a:rPr kumimoji="1" lang="ja-JP" altLang="en-US" dirty="0">
                <a:latin typeface="ＭＳ 明朝" panose="02020609040205080304" pitchFamily="17" charset="-128"/>
                <a:ea typeface="ＭＳ 明朝" panose="02020609040205080304" pitchFamily="17" charset="-128"/>
              </a:rPr>
              <a:t>　・開校後の運営方針の評価に必要となる</a:t>
            </a:r>
            <a:r>
              <a:rPr kumimoji="1" lang="en-US" altLang="ja-JP" dirty="0">
                <a:latin typeface="ＭＳ 明朝" panose="02020609040205080304" pitchFamily="17" charset="-128"/>
                <a:ea typeface="ＭＳ 明朝" panose="02020609040205080304" pitchFamily="17" charset="-128"/>
              </a:rPr>
              <a:t>KPI</a:t>
            </a:r>
            <a:r>
              <a:rPr kumimoji="1" lang="ja-JP" altLang="en-US" dirty="0">
                <a:latin typeface="ＭＳ 明朝" panose="02020609040205080304" pitchFamily="17" charset="-128"/>
                <a:ea typeface="ＭＳ 明朝" panose="02020609040205080304" pitchFamily="17" charset="-128"/>
              </a:rPr>
              <a:t>（重要業績評価指標）について整理</a:t>
            </a:r>
          </a:p>
          <a:p>
            <a:endParaRPr kumimoji="1" lang="en-US" altLang="ja-JP" sz="600" b="1" dirty="0">
              <a:latin typeface="ＭＳ ゴシック" panose="020B0609070205080204" pitchFamily="49" charset="-128"/>
              <a:ea typeface="ＭＳ ゴシック" panose="020B0609070205080204" pitchFamily="49" charset="-128"/>
            </a:endParaRPr>
          </a:p>
          <a:p>
            <a:r>
              <a:rPr kumimoji="1" lang="ja-JP" altLang="en-US" sz="2400" b="1" u="sng" dirty="0">
                <a:latin typeface="ＭＳ ゴシック" panose="020B0609070205080204" pitchFamily="49" charset="-128"/>
                <a:ea typeface="ＭＳ ゴシック" panose="020B0609070205080204" pitchFamily="49" charset="-128"/>
              </a:rPr>
              <a:t>４ 基本計画（案）の作成・取りまとめ</a:t>
            </a:r>
            <a:endParaRPr kumimoji="1" lang="en-US" altLang="ja-JP" sz="2400" b="1" u="sng" dirty="0">
              <a:latin typeface="ＭＳ ゴシック" panose="020B0609070205080204" pitchFamily="49" charset="-128"/>
              <a:ea typeface="ＭＳ ゴシック" panose="020B0609070205080204" pitchFamily="49" charset="-128"/>
            </a:endParaRPr>
          </a:p>
          <a:p>
            <a:r>
              <a:rPr kumimoji="1" lang="ja-JP" altLang="en-US" dirty="0">
                <a:latin typeface="ＭＳ 明朝" panose="02020609040205080304" pitchFamily="17" charset="-128"/>
                <a:ea typeface="ＭＳ 明朝" panose="02020609040205080304" pitchFamily="17" charset="-128"/>
              </a:rPr>
              <a:t>　・各検討事項の議論を踏まえた計画素案の作成</a:t>
            </a:r>
            <a:endParaRPr kumimoji="1" lang="en-US" altLang="ja-JP" dirty="0">
              <a:latin typeface="ＭＳ 明朝" panose="02020609040205080304" pitchFamily="17" charset="-128"/>
              <a:ea typeface="ＭＳ 明朝" panose="02020609040205080304" pitchFamily="17" charset="-128"/>
            </a:endParaRPr>
          </a:p>
          <a:p>
            <a:r>
              <a:rPr kumimoji="1" lang="ja-JP" altLang="en-US" dirty="0">
                <a:latin typeface="ＭＳ 明朝" panose="02020609040205080304" pitchFamily="17" charset="-128"/>
                <a:ea typeface="ＭＳ 明朝" panose="02020609040205080304" pitchFamily="17" charset="-128"/>
              </a:rPr>
              <a:t>　・パブリックコメント等による県民意見の反映</a:t>
            </a:r>
            <a:endParaRPr kumimoji="1" lang="en-US" altLang="ja-JP" dirty="0">
              <a:latin typeface="ＭＳ 明朝" panose="02020609040205080304" pitchFamily="17" charset="-128"/>
              <a:ea typeface="ＭＳ 明朝" panose="02020609040205080304" pitchFamily="17" charset="-128"/>
            </a:endParaRPr>
          </a:p>
          <a:p>
            <a:r>
              <a:rPr kumimoji="1" lang="ja-JP" altLang="en-US" dirty="0">
                <a:latin typeface="ＭＳ 明朝" panose="02020609040205080304" pitchFamily="17" charset="-128"/>
                <a:ea typeface="ＭＳ 明朝" panose="02020609040205080304" pitchFamily="17" charset="-128"/>
              </a:rPr>
              <a:t>　・基本計画（案）の最終取りまとめ</a:t>
            </a:r>
            <a:endParaRPr kumimoji="1" lang="en-US" altLang="ja-JP" dirty="0">
              <a:latin typeface="ＭＳ 明朝" panose="02020609040205080304" pitchFamily="17" charset="-128"/>
              <a:ea typeface="ＭＳ 明朝" panose="02020609040205080304" pitchFamily="17" charset="-128"/>
            </a:endParaRPr>
          </a:p>
          <a:p>
            <a:endParaRPr kumimoji="1" lang="en-US" altLang="ja-JP" dirty="0">
              <a:latin typeface="ＭＳ 明朝" panose="02020609040205080304" pitchFamily="17" charset="-128"/>
              <a:ea typeface="ＭＳ 明朝" panose="02020609040205080304" pitchFamily="17" charset="-128"/>
            </a:endParaRPr>
          </a:p>
          <a:p>
            <a:r>
              <a:rPr kumimoji="1" lang="ja-JP" altLang="en-US" dirty="0">
                <a:latin typeface="ＭＳ 明朝" panose="02020609040205080304" pitchFamily="17" charset="-128"/>
                <a:ea typeface="ＭＳ 明朝" panose="02020609040205080304" pitchFamily="17" charset="-128"/>
              </a:rPr>
              <a:t>　</a:t>
            </a:r>
            <a:r>
              <a:rPr kumimoji="1" lang="en-US" altLang="ja-JP" sz="1400" dirty="0">
                <a:latin typeface="ＭＳ 明朝" panose="02020609040205080304" pitchFamily="17" charset="-128"/>
                <a:ea typeface="ＭＳ 明朝" panose="02020609040205080304" pitchFamily="17" charset="-128"/>
              </a:rPr>
              <a:t>※</a:t>
            </a:r>
            <a:r>
              <a:rPr kumimoji="1" lang="ja-JP" altLang="en-US" sz="1400" dirty="0">
                <a:latin typeface="ＭＳ 明朝" panose="02020609040205080304" pitchFamily="17" charset="-128"/>
                <a:ea typeface="ＭＳ 明朝" panose="02020609040205080304" pitchFamily="17" charset="-128"/>
              </a:rPr>
              <a:t>研修計画・カリキュラム等の詳細事項については、別途検討を行い、その結果を基本計画に反映する。　</a:t>
            </a:r>
            <a:endParaRPr kumimoji="1" lang="en-US" altLang="ja-JP" sz="2000" b="1" dirty="0">
              <a:latin typeface="ＭＳ ゴシック" panose="020B0609070205080204" pitchFamily="49" charset="-128"/>
              <a:ea typeface="ＭＳ ゴシック" panose="020B0609070205080204" pitchFamily="49" charset="-128"/>
            </a:endParaRPr>
          </a:p>
          <a:p>
            <a:endParaRPr kumimoji="1" lang="en-US" altLang="ja-JP" sz="2800" b="1" u="sng" dirty="0">
              <a:latin typeface="ＭＳ ゴシック" panose="020B0609070205080204" pitchFamily="49" charset="-128"/>
              <a:ea typeface="ＭＳ ゴシック" panose="020B0609070205080204" pitchFamily="49" charset="-128"/>
            </a:endParaRPr>
          </a:p>
          <a:p>
            <a:r>
              <a:rPr kumimoji="1" lang="ja-JP" altLang="en-US" sz="2800" b="1" u="sng" dirty="0">
                <a:latin typeface="ＭＳ ゴシック" panose="020B0609070205080204" pitchFamily="49" charset="-128"/>
                <a:ea typeface="ＭＳ ゴシック" panose="020B0609070205080204" pitchFamily="49" charset="-128"/>
              </a:rPr>
              <a:t>⇒第２回以降の検討委員会で具体化</a:t>
            </a:r>
            <a:endParaRPr kumimoji="1" lang="en-US" altLang="ja-JP" sz="2800" b="1" u="sng"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773129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22247-7A0E-DE84-6A4A-A516B2D3D6A4}"/>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81038F3F-C927-0DA7-AB9B-3D43F8B19F8D}"/>
              </a:ext>
            </a:extLst>
          </p:cNvPr>
          <p:cNvSpPr/>
          <p:nvPr/>
        </p:nvSpPr>
        <p:spPr>
          <a:xfrm>
            <a:off x="184020" y="719734"/>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763BE121-78C0-5D17-E012-E994923DA707}"/>
              </a:ext>
            </a:extLst>
          </p:cNvPr>
          <p:cNvSpPr>
            <a:spLocks noGrp="1"/>
          </p:cNvSpPr>
          <p:nvPr>
            <p:ph type="sldNum" sz="quarter" idx="12"/>
          </p:nvPr>
        </p:nvSpPr>
        <p:spPr/>
        <p:txBody>
          <a:bodyPr/>
          <a:lstStyle/>
          <a:p>
            <a:fld id="{1DB7296D-B4B3-49AB-A115-7F0AAF08E688}" type="slidenum">
              <a:rPr kumimoji="1" lang="ja-JP" altLang="en-US" smtClean="0"/>
              <a:t>2</a:t>
            </a:fld>
            <a:endParaRPr kumimoji="1" lang="ja-JP" altLang="en-US"/>
          </a:p>
        </p:txBody>
      </p:sp>
      <p:sp>
        <p:nvSpPr>
          <p:cNvPr id="5" name="テキスト ボックス 4">
            <a:extLst>
              <a:ext uri="{FF2B5EF4-FFF2-40B4-BE49-F238E27FC236}">
                <a16:creationId xmlns:a16="http://schemas.microsoft.com/office/drawing/2014/main" id="{8797D36F-CEB9-C2DD-5D57-C48D8F8DBA31}"/>
              </a:ext>
            </a:extLst>
          </p:cNvPr>
          <p:cNvSpPr txBox="1"/>
          <p:nvPr/>
        </p:nvSpPr>
        <p:spPr>
          <a:xfrm>
            <a:off x="190501" y="14000"/>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398C32D8-92DE-B045-A71D-69396D35D729}"/>
              </a:ext>
            </a:extLst>
          </p:cNvPr>
          <p:cNvSpPr txBox="1"/>
          <p:nvPr/>
        </p:nvSpPr>
        <p:spPr>
          <a:xfrm>
            <a:off x="1" y="0"/>
            <a:ext cx="8788400" cy="369332"/>
          </a:xfrm>
          <a:prstGeom prst="rect">
            <a:avLst/>
          </a:prstGeom>
          <a:solidFill>
            <a:srgbClr val="05B4B9"/>
          </a:solidFill>
        </p:spPr>
        <p:txBody>
          <a:bodyPr wrap="square" rtlCol="0">
            <a:spAutoFit/>
          </a:bodyPr>
          <a:lstStyle/>
          <a:p>
            <a:r>
              <a:rPr kumimoji="1" lang="ja-JP" altLang="en-US" b="1" dirty="0">
                <a:solidFill>
                  <a:schemeClr val="bg1"/>
                </a:solidFill>
                <a:latin typeface="BIZ UDPゴシック" panose="020B0400000000000000" pitchFamily="50" charset="-128"/>
                <a:ea typeface="BIZ UDPゴシック" panose="020B0400000000000000" pitchFamily="50" charset="-128"/>
              </a:rPr>
              <a:t>栃木県建設産業における担い手の確保・育成に係る基本計画策定検討委員会</a:t>
            </a:r>
            <a:endParaRPr kumimoji="1" lang="en-US" altLang="ja-JP" b="1" dirty="0">
              <a:solidFill>
                <a:schemeClr val="bg1"/>
              </a:solidFill>
              <a:latin typeface="BIZ UDPゴシック" panose="020B0400000000000000" pitchFamily="50" charset="-128"/>
              <a:ea typeface="BIZ UDPゴシック" panose="020B0400000000000000" pitchFamily="50" charset="-128"/>
            </a:endParaRPr>
          </a:p>
        </p:txBody>
      </p:sp>
      <p:sp>
        <p:nvSpPr>
          <p:cNvPr id="7" name="矢印: 五方向 6">
            <a:extLst>
              <a:ext uri="{FF2B5EF4-FFF2-40B4-BE49-F238E27FC236}">
                <a16:creationId xmlns:a16="http://schemas.microsoft.com/office/drawing/2014/main" id="{975D3323-6F77-84E5-F552-9C296307B732}"/>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平行四辺形 7">
            <a:extLst>
              <a:ext uri="{FF2B5EF4-FFF2-40B4-BE49-F238E27FC236}">
                <a16:creationId xmlns:a16="http://schemas.microsoft.com/office/drawing/2014/main" id="{59063D04-933F-C791-8D18-55E7F653790E}"/>
              </a:ext>
            </a:extLst>
          </p:cNvPr>
          <p:cNvSpPr/>
          <p:nvPr/>
        </p:nvSpPr>
        <p:spPr>
          <a:xfrm>
            <a:off x="8340300" y="0"/>
            <a:ext cx="963367" cy="461664"/>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CCD88C0C-4E5E-9150-3A9E-4818CDFD47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107549"/>
            <a:ext cx="1253028" cy="725910"/>
          </a:xfrm>
          <a:prstGeom prst="rect">
            <a:avLst/>
          </a:prstGeom>
        </p:spPr>
      </p:pic>
      <p:sp>
        <p:nvSpPr>
          <p:cNvPr id="11" name="矢印: 五方向 10">
            <a:extLst>
              <a:ext uri="{FF2B5EF4-FFF2-40B4-BE49-F238E27FC236}">
                <a16:creationId xmlns:a16="http://schemas.microsoft.com/office/drawing/2014/main" id="{1FB85EE5-0A3C-D839-E62E-EE7BFCE2AAEE}"/>
              </a:ext>
            </a:extLst>
          </p:cNvPr>
          <p:cNvSpPr/>
          <p:nvPr/>
        </p:nvSpPr>
        <p:spPr>
          <a:xfrm>
            <a:off x="184021" y="590378"/>
            <a:ext cx="1811034" cy="276999"/>
          </a:xfrm>
          <a:prstGeom prst="homePlate">
            <a:avLst/>
          </a:prstGeom>
          <a:solidFill>
            <a:srgbClr val="05B4B9"/>
          </a:solidFill>
          <a:ln w="9525">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kumimoji="1" lang="ja-JP" altLang="en-US" sz="1400" b="1" dirty="0">
                <a:solidFill>
                  <a:schemeClr val="tx1"/>
                </a:solidFill>
                <a:latin typeface="ＭＳ ゴシック" panose="020B0609070205080204" pitchFamily="49" charset="-128"/>
                <a:ea typeface="ＭＳ ゴシック" panose="020B0609070205080204" pitchFamily="49" charset="-128"/>
              </a:rPr>
              <a:t>　次　第</a:t>
            </a:r>
            <a:endParaRPr kumimoji="1" lang="en-US" altLang="ja-JP" sz="1400" b="1" dirty="0">
              <a:solidFill>
                <a:schemeClr val="tx1"/>
              </a:solidFill>
              <a:latin typeface="ＭＳ ゴシック" panose="020B0609070205080204" pitchFamily="49" charset="-128"/>
              <a:ea typeface="ＭＳ ゴシック" panose="020B0609070205080204" pitchFamily="49" charset="-128"/>
            </a:endParaRPr>
          </a:p>
        </p:txBody>
      </p:sp>
      <p:sp>
        <p:nvSpPr>
          <p:cNvPr id="2" name="テキスト ボックス 1">
            <a:extLst>
              <a:ext uri="{FF2B5EF4-FFF2-40B4-BE49-F238E27FC236}">
                <a16:creationId xmlns:a16="http://schemas.microsoft.com/office/drawing/2014/main" id="{E78A1A81-B821-A564-F0ED-D2B27CACC4B1}"/>
              </a:ext>
            </a:extLst>
          </p:cNvPr>
          <p:cNvSpPr txBox="1"/>
          <p:nvPr/>
        </p:nvSpPr>
        <p:spPr>
          <a:xfrm>
            <a:off x="397100" y="968750"/>
            <a:ext cx="9111798" cy="5293757"/>
          </a:xfrm>
          <a:prstGeom prst="rect">
            <a:avLst/>
          </a:prstGeom>
          <a:noFill/>
        </p:spPr>
        <p:txBody>
          <a:bodyPr wrap="square" lIns="91440" tIns="45720" rIns="91440" bIns="45720" rtlCol="0" anchor="t">
            <a:spAutoFit/>
          </a:bodyPr>
          <a:lstStyle/>
          <a:p>
            <a:pPr algn="l"/>
            <a:r>
              <a:rPr kumimoji="1" lang="ja-JP" altLang="en-US" sz="2800" b="1" dirty="0">
                <a:latin typeface="ＭＳ ゴシック"/>
                <a:ea typeface="ＭＳ ゴシック"/>
              </a:rPr>
              <a:t>１．</a:t>
            </a:r>
            <a:r>
              <a:rPr kumimoji="1" lang="ja-JP" altLang="en-US" sz="2800" b="1" u="sng" dirty="0">
                <a:latin typeface="ＭＳ ゴシック"/>
                <a:ea typeface="ＭＳ ゴシック"/>
              </a:rPr>
              <a:t>開会</a:t>
            </a:r>
            <a:endParaRPr kumimoji="1" lang="en-US" altLang="ja-JP" sz="2800" b="1" u="sng" dirty="0">
              <a:latin typeface="ＭＳ ゴシック"/>
              <a:ea typeface="ＭＳ ゴシック"/>
            </a:endParaRPr>
          </a:p>
          <a:p>
            <a:pPr algn="l"/>
            <a:endParaRPr kumimoji="1" lang="en-US" altLang="ja-JP" sz="600" b="1" dirty="0">
              <a:latin typeface="ＭＳ ゴシック"/>
              <a:ea typeface="ＭＳ ゴシック"/>
            </a:endParaRPr>
          </a:p>
          <a:p>
            <a:r>
              <a:rPr kumimoji="1" lang="ja-JP" altLang="en-US" sz="2800" b="1" dirty="0">
                <a:latin typeface="ＭＳ ゴシック"/>
                <a:ea typeface="ＭＳ ゴシック"/>
              </a:rPr>
              <a:t>２．</a:t>
            </a:r>
            <a:r>
              <a:rPr kumimoji="1" lang="ja-JP" altLang="en-US" sz="2800" b="1" u="sng" dirty="0">
                <a:latin typeface="ＭＳ ゴシック"/>
                <a:ea typeface="ＭＳ ゴシック"/>
              </a:rPr>
              <a:t>挨拶</a:t>
            </a:r>
            <a:endParaRPr kumimoji="1" lang="en-US" altLang="ja-JP" sz="2800" b="1" u="sng" dirty="0">
              <a:latin typeface="ＭＳ ゴシック"/>
              <a:ea typeface="ＭＳ ゴシック"/>
            </a:endParaRPr>
          </a:p>
          <a:p>
            <a:endParaRPr kumimoji="1" lang="en-US" altLang="ja-JP" sz="600" b="1" dirty="0">
              <a:latin typeface="ＭＳ ゴシック"/>
              <a:ea typeface="ＭＳ ゴシック"/>
            </a:endParaRPr>
          </a:p>
          <a:p>
            <a:r>
              <a:rPr kumimoji="1" lang="ja-JP" altLang="en-US" sz="2800" b="1" dirty="0">
                <a:latin typeface="ＭＳ ゴシック"/>
                <a:ea typeface="ＭＳ ゴシック"/>
              </a:rPr>
              <a:t>３．</a:t>
            </a:r>
            <a:r>
              <a:rPr kumimoji="1" lang="ja-JP" altLang="en-US" sz="2800" b="1" u="sng" dirty="0">
                <a:latin typeface="ＭＳ ゴシック"/>
                <a:ea typeface="ＭＳ ゴシック"/>
              </a:rPr>
              <a:t>委員の紹介</a:t>
            </a:r>
            <a:endParaRPr kumimoji="1" lang="en-US" altLang="ja-JP" sz="2800" b="1" u="sng" dirty="0">
              <a:latin typeface="ＭＳ ゴシック"/>
              <a:ea typeface="ＭＳ ゴシック"/>
            </a:endParaRPr>
          </a:p>
          <a:p>
            <a:endParaRPr kumimoji="1" lang="en-US" altLang="ja-JP" sz="600" b="1" u="sng" dirty="0">
              <a:latin typeface="ＭＳ ゴシック"/>
              <a:ea typeface="ＭＳ ゴシック"/>
            </a:endParaRPr>
          </a:p>
          <a:p>
            <a:r>
              <a:rPr kumimoji="1" lang="ja-JP" altLang="en-US" sz="2800" b="1" dirty="0">
                <a:latin typeface="ＭＳ ゴシック"/>
                <a:ea typeface="ＭＳ ゴシック"/>
              </a:rPr>
              <a:t>４．</a:t>
            </a:r>
            <a:r>
              <a:rPr kumimoji="1" lang="ja-JP" altLang="en-US" sz="2800" b="1" u="sng" dirty="0">
                <a:latin typeface="ＭＳ ゴシック"/>
                <a:ea typeface="ＭＳ ゴシック"/>
              </a:rPr>
              <a:t>設置要綱について</a:t>
            </a:r>
            <a:endParaRPr kumimoji="1" lang="en-US" altLang="ja-JP" sz="2800" b="1" u="sng" dirty="0">
              <a:latin typeface="ＭＳ ゴシック"/>
              <a:ea typeface="ＭＳ ゴシック"/>
            </a:endParaRPr>
          </a:p>
          <a:p>
            <a:endParaRPr kumimoji="1" lang="en-US" altLang="ja-JP" sz="600" b="1" u="sng" dirty="0">
              <a:latin typeface="ＭＳ ゴシック"/>
              <a:ea typeface="ＭＳ ゴシック"/>
            </a:endParaRPr>
          </a:p>
          <a:p>
            <a:r>
              <a:rPr kumimoji="1" lang="ja-JP" altLang="en-US" sz="2800" b="1" dirty="0">
                <a:latin typeface="ＭＳ ゴシック"/>
                <a:ea typeface="ＭＳ ゴシック"/>
              </a:rPr>
              <a:t>５．</a:t>
            </a:r>
            <a:r>
              <a:rPr kumimoji="1" lang="ja-JP" altLang="en-US" sz="2800" b="1" u="sng" dirty="0">
                <a:latin typeface="ＭＳ ゴシック"/>
                <a:ea typeface="ＭＳ ゴシック"/>
              </a:rPr>
              <a:t>委員長の選任について</a:t>
            </a:r>
            <a:endParaRPr kumimoji="1" lang="en-US" altLang="ja-JP" sz="2800" b="1" u="sng" dirty="0">
              <a:latin typeface="ＭＳ ゴシック"/>
              <a:ea typeface="ＭＳ ゴシック"/>
            </a:endParaRPr>
          </a:p>
          <a:p>
            <a:endParaRPr kumimoji="1" lang="en-US" altLang="ja-JP" sz="2800" b="1" u="sng" dirty="0">
              <a:latin typeface="ＭＳ ゴシック"/>
              <a:ea typeface="ＭＳ ゴシック"/>
            </a:endParaRPr>
          </a:p>
          <a:p>
            <a:r>
              <a:rPr kumimoji="1" lang="en-US" altLang="ja-JP" sz="2800" b="1" dirty="0">
                <a:latin typeface="ＭＳ ゴシック"/>
                <a:ea typeface="ＭＳ ゴシック"/>
              </a:rPr>
              <a:t>《</a:t>
            </a:r>
            <a:r>
              <a:rPr kumimoji="1" lang="ja-JP" altLang="en-US" sz="2800" b="1" dirty="0">
                <a:latin typeface="ＭＳ ゴシック"/>
                <a:ea typeface="ＭＳ ゴシック"/>
              </a:rPr>
              <a:t>議　題</a:t>
            </a:r>
            <a:r>
              <a:rPr kumimoji="1" lang="en-US" altLang="ja-JP" sz="2800" b="1" dirty="0">
                <a:latin typeface="ＭＳ ゴシック"/>
                <a:ea typeface="ＭＳ ゴシック"/>
              </a:rPr>
              <a:t>》</a:t>
            </a:r>
          </a:p>
          <a:p>
            <a:r>
              <a:rPr kumimoji="1" lang="ja-JP" altLang="en-US" sz="2800" b="1" dirty="0">
                <a:latin typeface="ＭＳ ゴシック"/>
                <a:ea typeface="ＭＳ ゴシック"/>
              </a:rPr>
              <a:t>６．</a:t>
            </a:r>
            <a:r>
              <a:rPr kumimoji="1" lang="ja-JP" altLang="en-US" sz="2800" b="1" u="sng" dirty="0">
                <a:latin typeface="ＭＳ ゴシック"/>
                <a:ea typeface="ＭＳ ゴシック"/>
              </a:rPr>
              <a:t>基本計画（案）について</a:t>
            </a:r>
            <a:endParaRPr kumimoji="1" lang="en-US" altLang="ja-JP" sz="2800" b="1" u="sng" dirty="0">
              <a:latin typeface="ＭＳ ゴシック"/>
              <a:ea typeface="ＭＳ ゴシック"/>
            </a:endParaRPr>
          </a:p>
          <a:p>
            <a:endParaRPr kumimoji="1" lang="en-US" altLang="ja-JP" sz="600" b="1" u="sng" dirty="0">
              <a:latin typeface="ＭＳ ゴシック"/>
              <a:ea typeface="ＭＳ ゴシック"/>
            </a:endParaRPr>
          </a:p>
          <a:p>
            <a:r>
              <a:rPr kumimoji="1" lang="ja-JP" altLang="en-US" sz="2800" b="1" dirty="0">
                <a:latin typeface="ＭＳ ゴシック"/>
                <a:ea typeface="ＭＳ ゴシック"/>
              </a:rPr>
              <a:t>７．</a:t>
            </a:r>
            <a:r>
              <a:rPr kumimoji="1" lang="ja-JP" altLang="en-US" sz="2800" b="1" u="sng" dirty="0">
                <a:latin typeface="ＭＳ ゴシック"/>
                <a:ea typeface="ＭＳ ゴシック"/>
              </a:rPr>
              <a:t>今後の検討委員会の予定について</a:t>
            </a:r>
            <a:endParaRPr kumimoji="1" lang="en-US" altLang="ja-JP" sz="2800" b="1" u="sng" dirty="0">
              <a:latin typeface="ＭＳ ゴシック"/>
              <a:ea typeface="ＭＳ ゴシック"/>
            </a:endParaRPr>
          </a:p>
          <a:p>
            <a:endParaRPr kumimoji="1" lang="en-US" altLang="ja-JP" sz="2800" b="1" u="sng" dirty="0">
              <a:latin typeface="ＭＳ ゴシック"/>
              <a:ea typeface="ＭＳ ゴシック"/>
            </a:endParaRPr>
          </a:p>
          <a:p>
            <a:r>
              <a:rPr kumimoji="1" lang="ja-JP" altLang="en-US" sz="2800" b="1" dirty="0">
                <a:latin typeface="ＭＳ ゴシック"/>
                <a:ea typeface="ＭＳ ゴシック"/>
              </a:rPr>
              <a:t>８．</a:t>
            </a:r>
            <a:r>
              <a:rPr kumimoji="1" lang="ja-JP" altLang="en-US" sz="2800" b="1" u="sng" dirty="0">
                <a:latin typeface="ＭＳ ゴシック"/>
                <a:ea typeface="ＭＳ ゴシック"/>
              </a:rPr>
              <a:t>閉会</a:t>
            </a:r>
            <a:endParaRPr kumimoji="1" lang="en-US" altLang="ja-JP" sz="2800" b="1" u="sng" dirty="0">
              <a:latin typeface="ＭＳ ゴシック"/>
              <a:ea typeface="ＭＳ ゴシック"/>
            </a:endParaRPr>
          </a:p>
        </p:txBody>
      </p:sp>
    </p:spTree>
    <p:extLst>
      <p:ext uri="{BB962C8B-B14F-4D97-AF65-F5344CB8AC3E}">
        <p14:creationId xmlns:p14="http://schemas.microsoft.com/office/powerpoint/2010/main" val="2334119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81AF0-BFB1-187D-A459-6AF7BD1DBC54}"/>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33C15BC-AACC-4A8C-1A01-663772354454}"/>
              </a:ext>
            </a:extLst>
          </p:cNvPr>
          <p:cNvSpPr>
            <a:spLocks noGrp="1"/>
          </p:cNvSpPr>
          <p:nvPr>
            <p:ph type="sldNum" sz="quarter" idx="12"/>
          </p:nvPr>
        </p:nvSpPr>
        <p:spPr/>
        <p:txBody>
          <a:bodyPr/>
          <a:lstStyle/>
          <a:p>
            <a:fld id="{1DB7296D-B4B3-49AB-A115-7F0AAF08E688}" type="slidenum">
              <a:rPr kumimoji="1" lang="ja-JP" altLang="en-US" smtClean="0"/>
              <a:t>20</a:t>
            </a:fld>
            <a:endParaRPr kumimoji="1" lang="ja-JP" altLang="en-US"/>
          </a:p>
        </p:txBody>
      </p:sp>
      <p:sp>
        <p:nvSpPr>
          <p:cNvPr id="5" name="テキスト ボックス 5">
            <a:extLst>
              <a:ext uri="{FF2B5EF4-FFF2-40B4-BE49-F238E27FC236}">
                <a16:creationId xmlns:a16="http://schemas.microsoft.com/office/drawing/2014/main" id="{8056B052-DFED-F326-BA67-3D814F6ED066}"/>
              </a:ext>
            </a:extLst>
          </p:cNvPr>
          <p:cNvSpPr txBox="1">
            <a:spLocks noChangeArrowheads="1"/>
          </p:cNvSpPr>
          <p:nvPr/>
        </p:nvSpPr>
        <p:spPr bwMode="auto">
          <a:xfrm>
            <a:off x="670607" y="2659558"/>
            <a:ext cx="8897937" cy="769442"/>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6">
            <a:extLst>
              <a:ext uri="{FF2B5EF4-FFF2-40B4-BE49-F238E27FC236}">
                <a16:creationId xmlns:a16="http://schemas.microsoft.com/office/drawing/2014/main" id="{F81E1413-585E-56DB-53D6-CA15BAD676CE}"/>
              </a:ext>
            </a:extLst>
          </p:cNvPr>
          <p:cNvSpPr txBox="1">
            <a:spLocks noChangeArrowheads="1"/>
          </p:cNvSpPr>
          <p:nvPr/>
        </p:nvSpPr>
        <p:spPr bwMode="auto">
          <a:xfrm>
            <a:off x="348344" y="2519176"/>
            <a:ext cx="8983663" cy="769441"/>
          </a:xfrm>
          <a:prstGeom prst="rect">
            <a:avLst/>
          </a:prstGeom>
          <a:solidFill>
            <a:srgbClr val="05B4B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a:p>
            <a:pPr algn="ctr">
              <a:spcBef>
                <a:spcPct val="0"/>
              </a:spcBef>
              <a:buFontTx/>
              <a:buNone/>
            </a:pPr>
            <a:r>
              <a:rPr lang="ja-JP" altLang="en-US" b="1" dirty="0">
                <a:solidFill>
                  <a:schemeClr val="bg1"/>
                </a:solidFill>
                <a:latin typeface="ＭＳ Ｐゴシック" panose="020B0600070205080204" pitchFamily="50" charset="-128"/>
              </a:rPr>
              <a:t>７．今後の検討委員会の予定について</a:t>
            </a: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076869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4470-5BEB-7A38-EE90-89349A71ABF9}"/>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72E33983-4348-328C-8C3C-18D145B05CF8}"/>
              </a:ext>
            </a:extLst>
          </p:cNvPr>
          <p:cNvSpPr/>
          <p:nvPr/>
        </p:nvSpPr>
        <p:spPr>
          <a:xfrm>
            <a:off x="190501" y="737136"/>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C99EE33B-4697-2ABB-A36C-FD222DF82196}"/>
              </a:ext>
            </a:extLst>
          </p:cNvPr>
          <p:cNvSpPr>
            <a:spLocks noGrp="1"/>
          </p:cNvSpPr>
          <p:nvPr>
            <p:ph type="sldNum" sz="quarter" idx="12"/>
          </p:nvPr>
        </p:nvSpPr>
        <p:spPr/>
        <p:txBody>
          <a:bodyPr/>
          <a:lstStyle/>
          <a:p>
            <a:fld id="{1DB7296D-B4B3-49AB-A115-7F0AAF08E688}" type="slidenum">
              <a:rPr kumimoji="1" lang="ja-JP" altLang="en-US" smtClean="0"/>
              <a:t>21</a:t>
            </a:fld>
            <a:endParaRPr kumimoji="1" lang="ja-JP" altLang="en-US"/>
          </a:p>
        </p:txBody>
      </p:sp>
      <p:sp>
        <p:nvSpPr>
          <p:cNvPr id="5" name="テキスト ボックス 4">
            <a:extLst>
              <a:ext uri="{FF2B5EF4-FFF2-40B4-BE49-F238E27FC236}">
                <a16:creationId xmlns:a16="http://schemas.microsoft.com/office/drawing/2014/main" id="{411F08AD-897D-E3AA-6607-47239FBD707D}"/>
              </a:ext>
            </a:extLst>
          </p:cNvPr>
          <p:cNvSpPr txBox="1"/>
          <p:nvPr/>
        </p:nvSpPr>
        <p:spPr>
          <a:xfrm>
            <a:off x="190501" y="90200"/>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6AB8C5CD-0FCB-4004-92CE-1B3AFD8F2685}"/>
              </a:ext>
            </a:extLst>
          </p:cNvPr>
          <p:cNvSpPr txBox="1"/>
          <p:nvPr/>
        </p:nvSpPr>
        <p:spPr>
          <a:xfrm>
            <a:off x="1" y="0"/>
            <a:ext cx="8788400" cy="461665"/>
          </a:xfrm>
          <a:prstGeom prst="rect">
            <a:avLst/>
          </a:prstGeom>
          <a:solidFill>
            <a:srgbClr val="05B4B9"/>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７．今後の検討委員会の予定について</a:t>
            </a:r>
          </a:p>
        </p:txBody>
      </p:sp>
      <p:sp>
        <p:nvSpPr>
          <p:cNvPr id="7" name="矢印: 五方向 6">
            <a:extLst>
              <a:ext uri="{FF2B5EF4-FFF2-40B4-BE49-F238E27FC236}">
                <a16:creationId xmlns:a16="http://schemas.microsoft.com/office/drawing/2014/main" id="{4DF7EA1B-57F2-0334-1FF2-49CA71440AF5}"/>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平行四辺形 7">
            <a:extLst>
              <a:ext uri="{FF2B5EF4-FFF2-40B4-BE49-F238E27FC236}">
                <a16:creationId xmlns:a16="http://schemas.microsoft.com/office/drawing/2014/main" id="{BECCB457-78ED-C055-FA20-3DD2F40F07DF}"/>
              </a:ext>
            </a:extLst>
          </p:cNvPr>
          <p:cNvSpPr/>
          <p:nvPr/>
        </p:nvSpPr>
        <p:spPr>
          <a:xfrm>
            <a:off x="8340300" y="0"/>
            <a:ext cx="963367" cy="461664"/>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7C3200EB-713F-048B-4C78-2E086239BD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sp>
        <p:nvSpPr>
          <p:cNvPr id="11" name="矢印: 五方向 10">
            <a:extLst>
              <a:ext uri="{FF2B5EF4-FFF2-40B4-BE49-F238E27FC236}">
                <a16:creationId xmlns:a16="http://schemas.microsoft.com/office/drawing/2014/main" id="{7AF20608-B099-D061-B418-A2CE3B9EAE0F}"/>
              </a:ext>
            </a:extLst>
          </p:cNvPr>
          <p:cNvSpPr/>
          <p:nvPr/>
        </p:nvSpPr>
        <p:spPr>
          <a:xfrm>
            <a:off x="184022" y="590378"/>
            <a:ext cx="2282954" cy="276397"/>
          </a:xfrm>
          <a:prstGeom prst="homePlate">
            <a:avLst/>
          </a:prstGeom>
          <a:solidFill>
            <a:srgbClr val="05B4B9"/>
          </a:solidFill>
          <a:ln w="9525">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kumimoji="1" lang="ja-JP" altLang="en-US" sz="1400" b="1" dirty="0">
                <a:solidFill>
                  <a:schemeClr val="tx1"/>
                </a:solidFill>
                <a:latin typeface="ＭＳ ゴシック" panose="020B0609070205080204" pitchFamily="49" charset="-128"/>
                <a:ea typeface="ＭＳ ゴシック" panose="020B0609070205080204" pitchFamily="49" charset="-128"/>
              </a:rPr>
              <a:t>今後の検討委員会の予定</a:t>
            </a:r>
          </a:p>
        </p:txBody>
      </p:sp>
      <p:sp>
        <p:nvSpPr>
          <p:cNvPr id="2" name="テキスト ボックス 1">
            <a:extLst>
              <a:ext uri="{FF2B5EF4-FFF2-40B4-BE49-F238E27FC236}">
                <a16:creationId xmlns:a16="http://schemas.microsoft.com/office/drawing/2014/main" id="{07CA5857-B0D3-5C06-B6DC-45045E1D044E}"/>
              </a:ext>
            </a:extLst>
          </p:cNvPr>
          <p:cNvSpPr txBox="1"/>
          <p:nvPr/>
        </p:nvSpPr>
        <p:spPr>
          <a:xfrm>
            <a:off x="397100" y="1228397"/>
            <a:ext cx="9111798" cy="4970591"/>
          </a:xfrm>
          <a:prstGeom prst="rect">
            <a:avLst/>
          </a:prstGeom>
          <a:noFill/>
        </p:spPr>
        <p:txBody>
          <a:bodyPr wrap="square" lIns="91440" tIns="45720" rIns="91440" bIns="45720" rtlCol="0" anchor="t">
            <a:spAutoFit/>
          </a:bodyPr>
          <a:lstStyle/>
          <a:p>
            <a:r>
              <a:rPr kumimoji="1" lang="ja-JP" altLang="en-US" b="1" u="sng" dirty="0">
                <a:latin typeface="ＭＳ ゴシック"/>
                <a:ea typeface="ＭＳ ゴシック"/>
              </a:rPr>
              <a:t>１　第１回検討委員会</a:t>
            </a:r>
            <a:endParaRPr kumimoji="1" lang="en-US" altLang="ja-JP" b="1" u="sng" dirty="0">
              <a:latin typeface="ＭＳ ゴシック"/>
              <a:ea typeface="ＭＳ ゴシック"/>
            </a:endParaRPr>
          </a:p>
          <a:p>
            <a:r>
              <a:rPr kumimoji="1" lang="ja-JP" altLang="en-US" dirty="0">
                <a:latin typeface="ＭＳ 明朝" panose="02020609040205080304" pitchFamily="17" charset="-128"/>
                <a:ea typeface="ＭＳ 明朝" panose="02020609040205080304" pitchFamily="17" charset="-128"/>
              </a:rPr>
              <a:t>　開催日時：令和８年８月３日</a:t>
            </a:r>
            <a:endParaRPr kumimoji="1" lang="en-US" altLang="ja-JP" dirty="0">
              <a:latin typeface="ＭＳ 明朝" panose="02020609040205080304" pitchFamily="17" charset="-128"/>
              <a:ea typeface="ＭＳ 明朝" panose="02020609040205080304" pitchFamily="17" charset="-128"/>
            </a:endParaRPr>
          </a:p>
          <a:p>
            <a:r>
              <a:rPr kumimoji="1" lang="ja-JP" altLang="en-US" dirty="0">
                <a:latin typeface="ＭＳ 明朝" panose="02020609040205080304" pitchFamily="17" charset="-128"/>
                <a:ea typeface="ＭＳ 明朝" panose="02020609040205080304" pitchFamily="17" charset="-128"/>
              </a:rPr>
              <a:t>　主な開催内容：基本方針・基本計画（案）の方向性確認</a:t>
            </a:r>
            <a:endParaRPr kumimoji="1" lang="en-US" altLang="ja-JP" b="1" u="sng" dirty="0">
              <a:latin typeface="ＭＳ ゴシック"/>
              <a:ea typeface="ＭＳ ゴシック"/>
            </a:endParaRPr>
          </a:p>
          <a:p>
            <a:endParaRPr kumimoji="1" lang="en-US" altLang="ja-JP" b="1" u="sng" dirty="0">
              <a:latin typeface="ＭＳ ゴシック"/>
              <a:ea typeface="ＭＳ ゴシック"/>
            </a:endParaRPr>
          </a:p>
          <a:p>
            <a:pPr algn="l"/>
            <a:r>
              <a:rPr kumimoji="1" lang="ja-JP" altLang="en-US" b="1" u="sng" dirty="0">
                <a:latin typeface="ＭＳ ゴシック"/>
                <a:ea typeface="ＭＳ ゴシック"/>
              </a:rPr>
              <a:t>２　第２回検討委員会</a:t>
            </a:r>
            <a:endParaRPr kumimoji="1" lang="en-US" altLang="ja-JP" b="1" u="sng" dirty="0">
              <a:latin typeface="ＭＳ ゴシック"/>
              <a:ea typeface="ＭＳ ゴシック"/>
            </a:endParaRPr>
          </a:p>
          <a:p>
            <a:pPr algn="l"/>
            <a:r>
              <a:rPr kumimoji="1" lang="ja-JP" altLang="en-US" sz="1600" dirty="0">
                <a:latin typeface="ＭＳ 明朝" panose="02020609040205080304" pitchFamily="17" charset="-128"/>
                <a:ea typeface="ＭＳ 明朝" panose="02020609040205080304" pitchFamily="17" charset="-128"/>
              </a:rPr>
              <a:t>　開催予定時期：令和８年９月～１０月頃</a:t>
            </a:r>
            <a:endParaRPr kumimoji="1" lang="en-US" altLang="ja-JP" sz="1600" dirty="0">
              <a:latin typeface="ＭＳ 明朝" panose="02020609040205080304" pitchFamily="17" charset="-128"/>
              <a:ea typeface="ＭＳ 明朝" panose="02020609040205080304" pitchFamily="17" charset="-128"/>
            </a:endParaRPr>
          </a:p>
          <a:p>
            <a:pPr algn="l"/>
            <a:r>
              <a:rPr kumimoji="1" lang="ja-JP" altLang="en-US" sz="1600" dirty="0">
                <a:latin typeface="ＭＳ 明朝" panose="02020609040205080304" pitchFamily="17" charset="-128"/>
                <a:ea typeface="ＭＳ 明朝" panose="02020609040205080304" pitchFamily="17" charset="-128"/>
              </a:rPr>
              <a:t>　開催予定内容：施設整備計画、管理運営計画</a:t>
            </a:r>
            <a:endParaRPr kumimoji="1" lang="en-US" altLang="ja-JP" sz="1600" dirty="0">
              <a:latin typeface="ＭＳ 明朝" panose="02020609040205080304" pitchFamily="17" charset="-128"/>
              <a:ea typeface="ＭＳ 明朝" panose="02020609040205080304" pitchFamily="17" charset="-128"/>
            </a:endParaRPr>
          </a:p>
          <a:p>
            <a:pPr algn="l"/>
            <a:r>
              <a:rPr kumimoji="1" lang="ja-JP" altLang="en-US" sz="1600" dirty="0">
                <a:latin typeface="ＭＳ 明朝" panose="02020609040205080304" pitchFamily="17" charset="-128"/>
                <a:ea typeface="ＭＳ 明朝" panose="02020609040205080304" pitchFamily="17" charset="-128"/>
              </a:rPr>
              <a:t>　　　　　　　　</a:t>
            </a:r>
            <a:endParaRPr kumimoji="1" lang="en-US" altLang="ja-JP" sz="1600" dirty="0">
              <a:latin typeface="ＭＳ 明朝" panose="02020609040205080304" pitchFamily="17" charset="-128"/>
              <a:ea typeface="ＭＳ 明朝" panose="02020609040205080304" pitchFamily="17" charset="-128"/>
            </a:endParaRPr>
          </a:p>
          <a:p>
            <a:pPr algn="l"/>
            <a:endParaRPr kumimoji="1" lang="en-US" altLang="ja-JP" sz="1050" b="1" u="sng" dirty="0">
              <a:latin typeface="ＭＳ ゴシック"/>
              <a:ea typeface="ＭＳ ゴシック"/>
            </a:endParaRPr>
          </a:p>
          <a:p>
            <a:pPr algn="l"/>
            <a:r>
              <a:rPr kumimoji="1" lang="ja-JP" altLang="en-US" b="1" u="sng" dirty="0">
                <a:latin typeface="ＭＳ ゴシック"/>
                <a:ea typeface="ＭＳ ゴシック"/>
              </a:rPr>
              <a:t>３　第３回検討委員会</a:t>
            </a:r>
            <a:endParaRPr kumimoji="1" lang="en-US" altLang="ja-JP" b="1" u="sng" dirty="0">
              <a:latin typeface="ＭＳ ゴシック"/>
              <a:ea typeface="ＭＳ ゴシック"/>
            </a:endParaRPr>
          </a:p>
          <a:p>
            <a:pPr algn="l"/>
            <a:endParaRPr kumimoji="1" lang="en-US" altLang="ja-JP" sz="600" dirty="0">
              <a:latin typeface="ＭＳ 明朝" panose="02020609040205080304" pitchFamily="17" charset="-128"/>
              <a:ea typeface="ＭＳ 明朝" panose="02020609040205080304" pitchFamily="17" charset="-128"/>
            </a:endParaRPr>
          </a:p>
          <a:p>
            <a:r>
              <a:rPr kumimoji="1" lang="ja-JP" altLang="en-US" sz="1600" dirty="0">
                <a:latin typeface="ＭＳ 明朝" panose="02020609040205080304" pitchFamily="17" charset="-128"/>
                <a:ea typeface="ＭＳ 明朝" panose="02020609040205080304" pitchFamily="17" charset="-128"/>
              </a:rPr>
              <a:t>　開催予定時期：令和８年１１月頃</a:t>
            </a:r>
            <a:endParaRPr kumimoji="1" lang="en-US" altLang="ja-JP" sz="1600" dirty="0">
              <a:latin typeface="ＭＳ 明朝" panose="02020609040205080304" pitchFamily="17" charset="-128"/>
              <a:ea typeface="ＭＳ 明朝" panose="02020609040205080304" pitchFamily="17" charset="-128"/>
            </a:endParaRPr>
          </a:p>
          <a:p>
            <a:r>
              <a:rPr kumimoji="1" lang="ja-JP" altLang="en-US" sz="1600" dirty="0">
                <a:latin typeface="ＭＳ 明朝" panose="02020609040205080304" pitchFamily="17" charset="-128"/>
                <a:ea typeface="ＭＳ 明朝" panose="02020609040205080304" pitchFamily="17" charset="-128"/>
              </a:rPr>
              <a:t>　開催予定内容：目標値の設定、計画素案の作成</a:t>
            </a:r>
            <a:endParaRPr kumimoji="1" lang="en-US" altLang="ja-JP" sz="1600" dirty="0">
              <a:latin typeface="ＭＳ 明朝" panose="02020609040205080304" pitchFamily="17" charset="-128"/>
              <a:ea typeface="ＭＳ 明朝" panose="02020609040205080304" pitchFamily="17" charset="-128"/>
            </a:endParaRPr>
          </a:p>
          <a:p>
            <a:pPr algn="l"/>
            <a:endParaRPr kumimoji="1" lang="en-US" altLang="ja-JP" sz="600" dirty="0">
              <a:latin typeface="ＭＳ 明朝" panose="02020609040205080304" pitchFamily="17" charset="-128"/>
              <a:ea typeface="ＭＳ 明朝" panose="02020609040205080304" pitchFamily="17" charset="-128"/>
            </a:endParaRPr>
          </a:p>
          <a:p>
            <a:pPr algn="l"/>
            <a:endParaRPr kumimoji="1" lang="en-US" altLang="ja-JP" sz="1050" b="1" u="sng" dirty="0">
              <a:latin typeface="ＭＳ ゴシック"/>
              <a:ea typeface="ＭＳ ゴシック"/>
            </a:endParaRPr>
          </a:p>
          <a:p>
            <a:r>
              <a:rPr kumimoji="1" lang="ja-JP" altLang="en-US" b="1" u="sng" dirty="0">
                <a:latin typeface="ＭＳ ゴシック"/>
                <a:ea typeface="ＭＳ ゴシック"/>
              </a:rPr>
              <a:t>４　第４回検討委員会</a:t>
            </a:r>
            <a:endParaRPr kumimoji="1" lang="en-US" altLang="ja-JP" b="1" u="sng" dirty="0">
              <a:latin typeface="ＭＳ ゴシック"/>
              <a:ea typeface="ＭＳ ゴシック"/>
            </a:endParaRPr>
          </a:p>
          <a:p>
            <a:r>
              <a:rPr kumimoji="1" lang="ja-JP" altLang="en-US" sz="1600" dirty="0">
                <a:latin typeface="ＭＳ 明朝" panose="02020609040205080304" pitchFamily="17" charset="-128"/>
                <a:ea typeface="ＭＳ 明朝" panose="02020609040205080304" pitchFamily="17" charset="-128"/>
              </a:rPr>
              <a:t>　開催予定時期：令和９年２月頃</a:t>
            </a:r>
            <a:endParaRPr kumimoji="1" lang="en-US" altLang="ja-JP" sz="1600" dirty="0">
              <a:latin typeface="ＭＳ 明朝" panose="02020609040205080304" pitchFamily="17" charset="-128"/>
              <a:ea typeface="ＭＳ 明朝" panose="02020609040205080304" pitchFamily="17" charset="-128"/>
            </a:endParaRPr>
          </a:p>
          <a:p>
            <a:r>
              <a:rPr kumimoji="1" lang="ja-JP" altLang="en-US" sz="1600" dirty="0">
                <a:latin typeface="ＭＳ 明朝" panose="02020609040205080304" pitchFamily="17" charset="-128"/>
                <a:ea typeface="ＭＳ 明朝" panose="02020609040205080304" pitchFamily="17" charset="-128"/>
              </a:rPr>
              <a:t>　開催予定内容：パブリックコメント結果、基本方針・計画最終案</a:t>
            </a:r>
            <a:endParaRPr kumimoji="1" lang="en-US" altLang="ja-JP" sz="1600" dirty="0">
              <a:latin typeface="ＭＳ 明朝" panose="02020609040205080304" pitchFamily="17" charset="-128"/>
              <a:ea typeface="ＭＳ 明朝" panose="02020609040205080304" pitchFamily="17" charset="-128"/>
            </a:endParaRPr>
          </a:p>
          <a:p>
            <a:endParaRPr kumimoji="1" lang="en-US" altLang="ja-JP" sz="1600" dirty="0">
              <a:latin typeface="ＭＳ 明朝" panose="02020609040205080304" pitchFamily="17" charset="-128"/>
              <a:ea typeface="ＭＳ 明朝" panose="02020609040205080304" pitchFamily="17" charset="-128"/>
            </a:endParaRPr>
          </a:p>
          <a:p>
            <a:endParaRPr kumimoji="1" lang="en-US" altLang="ja-JP" sz="1600" dirty="0">
              <a:latin typeface="ＭＳ 明朝" panose="02020609040205080304" pitchFamily="17" charset="-128"/>
              <a:ea typeface="ＭＳ 明朝" panose="02020609040205080304" pitchFamily="17" charset="-128"/>
            </a:endParaRPr>
          </a:p>
          <a:p>
            <a:r>
              <a:rPr kumimoji="1" lang="ja-JP" altLang="en-US" sz="1400" dirty="0">
                <a:latin typeface="ＭＳ 明朝" panose="02020609040205080304" pitchFamily="17" charset="-128"/>
                <a:ea typeface="ＭＳ 明朝" panose="02020609040205080304" pitchFamily="17" charset="-128"/>
              </a:rPr>
              <a:t>　</a:t>
            </a:r>
            <a:r>
              <a:rPr kumimoji="1" lang="en-US" altLang="ja-JP" sz="1400" dirty="0">
                <a:latin typeface="ＭＳ 明朝" panose="02020609040205080304" pitchFamily="17" charset="-128"/>
                <a:ea typeface="ＭＳ 明朝" panose="02020609040205080304" pitchFamily="17" charset="-128"/>
              </a:rPr>
              <a:t>※</a:t>
            </a:r>
            <a:r>
              <a:rPr kumimoji="1" lang="ja-JP" altLang="en-US" sz="1400" dirty="0">
                <a:latin typeface="ＭＳ 明朝" panose="02020609040205080304" pitchFamily="17" charset="-128"/>
                <a:ea typeface="ＭＳ 明朝" panose="02020609040205080304" pitchFamily="17" charset="-128"/>
              </a:rPr>
              <a:t>研修計画・カリキュラム等の詳細事項については、別途検討を行い、その結果を基本計画に反映する。　</a:t>
            </a:r>
            <a:endParaRPr kumimoji="1" lang="en-US" altLang="ja-JP" sz="1600" b="1" u="sng" dirty="0">
              <a:latin typeface="ＭＳ ゴシック"/>
              <a:ea typeface="ＭＳ ゴシック"/>
            </a:endParaRPr>
          </a:p>
        </p:txBody>
      </p:sp>
    </p:spTree>
    <p:extLst>
      <p:ext uri="{BB962C8B-B14F-4D97-AF65-F5344CB8AC3E}">
        <p14:creationId xmlns:p14="http://schemas.microsoft.com/office/powerpoint/2010/main" val="3369273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50E9F9A-7C44-5E2F-C759-3D8B675EFCCB}"/>
              </a:ext>
            </a:extLst>
          </p:cNvPr>
          <p:cNvSpPr>
            <a:spLocks noGrp="1"/>
          </p:cNvSpPr>
          <p:nvPr>
            <p:ph type="sldNum" sz="quarter" idx="12"/>
          </p:nvPr>
        </p:nvSpPr>
        <p:spPr/>
        <p:txBody>
          <a:bodyPr/>
          <a:lstStyle/>
          <a:p>
            <a:fld id="{1DB7296D-B4B3-49AB-A115-7F0AAF08E688}" type="slidenum">
              <a:rPr kumimoji="1" lang="ja-JP" altLang="en-US" smtClean="0"/>
              <a:t>3</a:t>
            </a:fld>
            <a:endParaRPr kumimoji="1" lang="ja-JP" altLang="en-US"/>
          </a:p>
        </p:txBody>
      </p:sp>
      <p:sp>
        <p:nvSpPr>
          <p:cNvPr id="5" name="テキスト ボックス 5">
            <a:extLst>
              <a:ext uri="{FF2B5EF4-FFF2-40B4-BE49-F238E27FC236}">
                <a16:creationId xmlns:a16="http://schemas.microsoft.com/office/drawing/2014/main" id="{834A4FB9-E18E-CDAC-35C6-E83A39352865}"/>
              </a:ext>
            </a:extLst>
          </p:cNvPr>
          <p:cNvSpPr txBox="1">
            <a:spLocks noChangeArrowheads="1"/>
          </p:cNvSpPr>
          <p:nvPr/>
        </p:nvSpPr>
        <p:spPr bwMode="auto">
          <a:xfrm>
            <a:off x="670607" y="2659558"/>
            <a:ext cx="8897937" cy="769442"/>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6">
            <a:extLst>
              <a:ext uri="{FF2B5EF4-FFF2-40B4-BE49-F238E27FC236}">
                <a16:creationId xmlns:a16="http://schemas.microsoft.com/office/drawing/2014/main" id="{889637F5-087A-ADD9-2606-BB2B35361BDC}"/>
              </a:ext>
            </a:extLst>
          </p:cNvPr>
          <p:cNvSpPr txBox="1">
            <a:spLocks noChangeArrowheads="1"/>
          </p:cNvSpPr>
          <p:nvPr/>
        </p:nvSpPr>
        <p:spPr bwMode="auto">
          <a:xfrm>
            <a:off x="348344" y="2519176"/>
            <a:ext cx="8983663" cy="769441"/>
          </a:xfrm>
          <a:prstGeom prst="rect">
            <a:avLst/>
          </a:prstGeom>
          <a:solidFill>
            <a:srgbClr val="05B4B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a:p>
            <a:pPr algn="ctr">
              <a:spcBef>
                <a:spcPct val="0"/>
              </a:spcBef>
              <a:buFontTx/>
              <a:buNone/>
            </a:pPr>
            <a:r>
              <a:rPr lang="ja-JP" altLang="en-US" b="1" dirty="0">
                <a:solidFill>
                  <a:schemeClr val="bg1"/>
                </a:solidFill>
                <a:latin typeface="ＭＳ Ｐゴシック" panose="020B0600070205080204" pitchFamily="50" charset="-128"/>
              </a:rPr>
              <a:t>３．委員の紹介</a:t>
            </a: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95562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83C00-7968-AD31-BEE5-544B0F53BBA3}"/>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019C913F-14DC-CF1F-1EAE-A244FFFCE5EF}"/>
              </a:ext>
            </a:extLst>
          </p:cNvPr>
          <p:cNvSpPr/>
          <p:nvPr/>
        </p:nvSpPr>
        <p:spPr>
          <a:xfrm>
            <a:off x="190501" y="630839"/>
            <a:ext cx="9537959" cy="6179534"/>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EB29011E-FA56-9EC7-9DD0-0D5DE717B63D}"/>
              </a:ext>
            </a:extLst>
          </p:cNvPr>
          <p:cNvSpPr>
            <a:spLocks noGrp="1"/>
          </p:cNvSpPr>
          <p:nvPr>
            <p:ph type="sldNum" sz="quarter" idx="12"/>
          </p:nvPr>
        </p:nvSpPr>
        <p:spPr/>
        <p:txBody>
          <a:bodyPr/>
          <a:lstStyle/>
          <a:p>
            <a:fld id="{1DB7296D-B4B3-49AB-A115-7F0AAF08E688}" type="slidenum">
              <a:rPr kumimoji="1" lang="ja-JP" altLang="en-US" smtClean="0"/>
              <a:t>4</a:t>
            </a:fld>
            <a:endParaRPr kumimoji="1" lang="ja-JP" altLang="en-US"/>
          </a:p>
        </p:txBody>
      </p:sp>
      <p:sp>
        <p:nvSpPr>
          <p:cNvPr id="5" name="テキスト ボックス 4">
            <a:extLst>
              <a:ext uri="{FF2B5EF4-FFF2-40B4-BE49-F238E27FC236}">
                <a16:creationId xmlns:a16="http://schemas.microsoft.com/office/drawing/2014/main" id="{DC673F7D-66C8-622E-6208-10949E919305}"/>
              </a:ext>
            </a:extLst>
          </p:cNvPr>
          <p:cNvSpPr txBox="1"/>
          <p:nvPr/>
        </p:nvSpPr>
        <p:spPr>
          <a:xfrm>
            <a:off x="190501" y="90200"/>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88C86A40-8BA7-86E5-22A4-257D67A41EE1}"/>
              </a:ext>
            </a:extLst>
          </p:cNvPr>
          <p:cNvSpPr txBox="1"/>
          <p:nvPr/>
        </p:nvSpPr>
        <p:spPr>
          <a:xfrm>
            <a:off x="1" y="0"/>
            <a:ext cx="8788400" cy="461665"/>
          </a:xfrm>
          <a:prstGeom prst="rect">
            <a:avLst/>
          </a:prstGeom>
          <a:solidFill>
            <a:srgbClr val="05B4B9"/>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３．委員の紹介</a:t>
            </a:r>
          </a:p>
        </p:txBody>
      </p:sp>
      <p:sp>
        <p:nvSpPr>
          <p:cNvPr id="7" name="矢印: 五方向 6">
            <a:extLst>
              <a:ext uri="{FF2B5EF4-FFF2-40B4-BE49-F238E27FC236}">
                <a16:creationId xmlns:a16="http://schemas.microsoft.com/office/drawing/2014/main" id="{256A1297-EC30-8712-4854-B81AFD29F9A2}"/>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平行四辺形 7">
            <a:extLst>
              <a:ext uri="{FF2B5EF4-FFF2-40B4-BE49-F238E27FC236}">
                <a16:creationId xmlns:a16="http://schemas.microsoft.com/office/drawing/2014/main" id="{269952EF-9693-B642-6FAF-ACB4F054E1F4}"/>
              </a:ext>
            </a:extLst>
          </p:cNvPr>
          <p:cNvSpPr/>
          <p:nvPr/>
        </p:nvSpPr>
        <p:spPr>
          <a:xfrm>
            <a:off x="8340300" y="0"/>
            <a:ext cx="963367" cy="461664"/>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6C5AA6FD-FB4E-22CA-E05A-A2A4A136E0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pic>
        <p:nvPicPr>
          <p:cNvPr id="17" name="図 16">
            <a:extLst>
              <a:ext uri="{FF2B5EF4-FFF2-40B4-BE49-F238E27FC236}">
                <a16:creationId xmlns:a16="http://schemas.microsoft.com/office/drawing/2014/main" id="{370CF3C5-4053-F4B6-1E33-6A8CB2BF2604}"/>
              </a:ext>
            </a:extLst>
          </p:cNvPr>
          <p:cNvPicPr>
            <a:picLocks noChangeAspect="1"/>
          </p:cNvPicPr>
          <p:nvPr/>
        </p:nvPicPr>
        <p:blipFill>
          <a:blip r:embed="rId4"/>
          <a:srcRect b="3503"/>
          <a:stretch>
            <a:fillRect/>
          </a:stretch>
        </p:blipFill>
        <p:spPr>
          <a:xfrm>
            <a:off x="1356000" y="717286"/>
            <a:ext cx="7206960" cy="5821628"/>
          </a:xfrm>
          <a:prstGeom prst="rect">
            <a:avLst/>
          </a:prstGeom>
        </p:spPr>
      </p:pic>
      <p:sp>
        <p:nvSpPr>
          <p:cNvPr id="18" name="テキスト ボックス 17">
            <a:extLst>
              <a:ext uri="{FF2B5EF4-FFF2-40B4-BE49-F238E27FC236}">
                <a16:creationId xmlns:a16="http://schemas.microsoft.com/office/drawing/2014/main" id="{7F304FD7-41A7-E6BD-9F54-0B29AE90C37E}"/>
              </a:ext>
            </a:extLst>
          </p:cNvPr>
          <p:cNvSpPr txBox="1"/>
          <p:nvPr/>
        </p:nvSpPr>
        <p:spPr>
          <a:xfrm>
            <a:off x="6491836" y="6502596"/>
            <a:ext cx="2228851" cy="307777"/>
          </a:xfrm>
          <a:prstGeom prst="rect">
            <a:avLst/>
          </a:prstGeom>
          <a:noFill/>
        </p:spPr>
        <p:txBody>
          <a:bodyPr wrap="square" lIns="91440" tIns="45720" rIns="91440" bIns="45720" rtlCol="0" anchor="t">
            <a:spAutoFit/>
          </a:bodyPr>
          <a:lstStyle/>
          <a:p>
            <a:pPr algn="l"/>
            <a:r>
              <a:rPr kumimoji="1" lang="ja-JP" altLang="en-US" sz="1400" dirty="0">
                <a:latin typeface="ＭＳ ゴシック"/>
                <a:ea typeface="ＭＳ ゴシック"/>
              </a:rPr>
              <a:t>（敬称略　五十音順）</a:t>
            </a:r>
            <a:endParaRPr kumimoji="1" lang="en-US" altLang="ja-JP" sz="1400" dirty="0">
              <a:latin typeface="ＭＳ ゴシック"/>
              <a:ea typeface="ＭＳ ゴシック"/>
            </a:endParaRPr>
          </a:p>
        </p:txBody>
      </p:sp>
    </p:spTree>
    <p:extLst>
      <p:ext uri="{BB962C8B-B14F-4D97-AF65-F5344CB8AC3E}">
        <p14:creationId xmlns:p14="http://schemas.microsoft.com/office/powerpoint/2010/main" val="502408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5E66E-99B0-B5B5-760F-B6ED34BA722C}"/>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BADD940-DDFE-8802-4A60-7B2A55F4A259}"/>
              </a:ext>
            </a:extLst>
          </p:cNvPr>
          <p:cNvSpPr>
            <a:spLocks noGrp="1"/>
          </p:cNvSpPr>
          <p:nvPr>
            <p:ph type="sldNum" sz="quarter" idx="12"/>
          </p:nvPr>
        </p:nvSpPr>
        <p:spPr/>
        <p:txBody>
          <a:bodyPr/>
          <a:lstStyle/>
          <a:p>
            <a:fld id="{1DB7296D-B4B3-49AB-A115-7F0AAF08E688}" type="slidenum">
              <a:rPr kumimoji="1" lang="ja-JP" altLang="en-US" smtClean="0"/>
              <a:t>5</a:t>
            </a:fld>
            <a:endParaRPr kumimoji="1" lang="ja-JP" altLang="en-US"/>
          </a:p>
        </p:txBody>
      </p:sp>
      <p:sp>
        <p:nvSpPr>
          <p:cNvPr id="5" name="テキスト ボックス 5">
            <a:extLst>
              <a:ext uri="{FF2B5EF4-FFF2-40B4-BE49-F238E27FC236}">
                <a16:creationId xmlns:a16="http://schemas.microsoft.com/office/drawing/2014/main" id="{5923CF43-E4EF-49AA-8EE6-0E054E2CC85F}"/>
              </a:ext>
            </a:extLst>
          </p:cNvPr>
          <p:cNvSpPr txBox="1">
            <a:spLocks noChangeArrowheads="1"/>
          </p:cNvSpPr>
          <p:nvPr/>
        </p:nvSpPr>
        <p:spPr bwMode="auto">
          <a:xfrm>
            <a:off x="670607" y="2659558"/>
            <a:ext cx="8897937" cy="769442"/>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6">
            <a:extLst>
              <a:ext uri="{FF2B5EF4-FFF2-40B4-BE49-F238E27FC236}">
                <a16:creationId xmlns:a16="http://schemas.microsoft.com/office/drawing/2014/main" id="{EC6F910C-821E-545F-7D8F-3FDB5F4AFB8E}"/>
              </a:ext>
            </a:extLst>
          </p:cNvPr>
          <p:cNvSpPr txBox="1">
            <a:spLocks noChangeArrowheads="1"/>
          </p:cNvSpPr>
          <p:nvPr/>
        </p:nvSpPr>
        <p:spPr bwMode="auto">
          <a:xfrm>
            <a:off x="348344" y="2519176"/>
            <a:ext cx="8983663" cy="769441"/>
          </a:xfrm>
          <a:prstGeom prst="rect">
            <a:avLst/>
          </a:prstGeom>
          <a:solidFill>
            <a:srgbClr val="05B4B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a:p>
            <a:pPr algn="ctr">
              <a:spcBef>
                <a:spcPct val="0"/>
              </a:spcBef>
              <a:buFontTx/>
              <a:buNone/>
            </a:pPr>
            <a:r>
              <a:rPr lang="ja-JP" altLang="en-US" b="1" dirty="0">
                <a:solidFill>
                  <a:schemeClr val="bg1"/>
                </a:solidFill>
                <a:latin typeface="ＭＳ Ｐゴシック" panose="020B0600070205080204" pitchFamily="50" charset="-128"/>
              </a:rPr>
              <a:t>４．設置要綱について</a:t>
            </a: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011572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C7B73-C1C5-F0FA-AF12-D0630039901C}"/>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F2F491FD-4E26-0706-E2AD-E67AFF07EBFE}"/>
              </a:ext>
            </a:extLst>
          </p:cNvPr>
          <p:cNvSpPr/>
          <p:nvPr/>
        </p:nvSpPr>
        <p:spPr>
          <a:xfrm>
            <a:off x="190501" y="719734"/>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4B01B9FC-3503-5F9D-9078-BDF75DBA6BED}"/>
              </a:ext>
            </a:extLst>
          </p:cNvPr>
          <p:cNvSpPr>
            <a:spLocks noGrp="1"/>
          </p:cNvSpPr>
          <p:nvPr>
            <p:ph type="sldNum" sz="quarter" idx="12"/>
          </p:nvPr>
        </p:nvSpPr>
        <p:spPr/>
        <p:txBody>
          <a:bodyPr/>
          <a:lstStyle/>
          <a:p>
            <a:fld id="{1DB7296D-B4B3-49AB-A115-7F0AAF08E688}" type="slidenum">
              <a:rPr kumimoji="1" lang="ja-JP" altLang="en-US" smtClean="0"/>
              <a:t>6</a:t>
            </a:fld>
            <a:endParaRPr kumimoji="1" lang="ja-JP" altLang="en-US"/>
          </a:p>
        </p:txBody>
      </p:sp>
      <p:sp>
        <p:nvSpPr>
          <p:cNvPr id="5" name="テキスト ボックス 4">
            <a:extLst>
              <a:ext uri="{FF2B5EF4-FFF2-40B4-BE49-F238E27FC236}">
                <a16:creationId xmlns:a16="http://schemas.microsoft.com/office/drawing/2014/main" id="{049E415B-1618-8916-31D0-4F896AFBD262}"/>
              </a:ext>
            </a:extLst>
          </p:cNvPr>
          <p:cNvSpPr txBox="1"/>
          <p:nvPr/>
        </p:nvSpPr>
        <p:spPr>
          <a:xfrm>
            <a:off x="190501" y="90200"/>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D215B482-7441-4D7E-FA33-AC0FD4573296}"/>
              </a:ext>
            </a:extLst>
          </p:cNvPr>
          <p:cNvSpPr txBox="1"/>
          <p:nvPr/>
        </p:nvSpPr>
        <p:spPr>
          <a:xfrm>
            <a:off x="1" y="0"/>
            <a:ext cx="8788400" cy="461665"/>
          </a:xfrm>
          <a:prstGeom prst="rect">
            <a:avLst/>
          </a:prstGeom>
          <a:solidFill>
            <a:srgbClr val="05B4B9"/>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４．設置要綱について</a:t>
            </a:r>
          </a:p>
        </p:txBody>
      </p:sp>
      <p:sp>
        <p:nvSpPr>
          <p:cNvPr id="7" name="矢印: 五方向 6">
            <a:extLst>
              <a:ext uri="{FF2B5EF4-FFF2-40B4-BE49-F238E27FC236}">
                <a16:creationId xmlns:a16="http://schemas.microsoft.com/office/drawing/2014/main" id="{E98CA258-8C30-67E8-6EB8-36CBDB6561A3}"/>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平行四辺形 7">
            <a:extLst>
              <a:ext uri="{FF2B5EF4-FFF2-40B4-BE49-F238E27FC236}">
                <a16:creationId xmlns:a16="http://schemas.microsoft.com/office/drawing/2014/main" id="{66288341-4E6A-1DC9-B9AA-4C8BBE0E9B15}"/>
              </a:ext>
            </a:extLst>
          </p:cNvPr>
          <p:cNvSpPr/>
          <p:nvPr/>
        </p:nvSpPr>
        <p:spPr>
          <a:xfrm>
            <a:off x="8340300" y="0"/>
            <a:ext cx="963367" cy="461664"/>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F8108E11-BAC1-5E7A-4F29-71F5F2C57D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sp>
        <p:nvSpPr>
          <p:cNvPr id="11" name="矢印: 五方向 10">
            <a:extLst>
              <a:ext uri="{FF2B5EF4-FFF2-40B4-BE49-F238E27FC236}">
                <a16:creationId xmlns:a16="http://schemas.microsoft.com/office/drawing/2014/main" id="{3F199369-B24A-2633-D19F-35517B3E88A0}"/>
              </a:ext>
            </a:extLst>
          </p:cNvPr>
          <p:cNvSpPr/>
          <p:nvPr/>
        </p:nvSpPr>
        <p:spPr>
          <a:xfrm>
            <a:off x="184021" y="590378"/>
            <a:ext cx="3035429" cy="276999"/>
          </a:xfrm>
          <a:prstGeom prst="homePlate">
            <a:avLst/>
          </a:prstGeom>
          <a:solidFill>
            <a:srgbClr val="05B4B9"/>
          </a:solidFill>
          <a:ln w="9525">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kumimoji="1" lang="ja-JP" altLang="en-US" sz="1400" b="1" dirty="0">
                <a:solidFill>
                  <a:schemeClr val="tx1"/>
                </a:solidFill>
                <a:latin typeface="ＭＳ ゴシック" panose="020B0609070205080204" pitchFamily="49" charset="-128"/>
                <a:ea typeface="ＭＳ ゴシック" panose="020B0609070205080204" pitchFamily="49" charset="-128"/>
              </a:rPr>
              <a:t>　検討委員会の設置について</a:t>
            </a:r>
          </a:p>
        </p:txBody>
      </p:sp>
      <p:sp>
        <p:nvSpPr>
          <p:cNvPr id="2" name="テキスト ボックス 1">
            <a:extLst>
              <a:ext uri="{FF2B5EF4-FFF2-40B4-BE49-F238E27FC236}">
                <a16:creationId xmlns:a16="http://schemas.microsoft.com/office/drawing/2014/main" id="{35579A0F-FA5C-6637-0801-028CDB3601F1}"/>
              </a:ext>
            </a:extLst>
          </p:cNvPr>
          <p:cNvSpPr txBox="1"/>
          <p:nvPr/>
        </p:nvSpPr>
        <p:spPr>
          <a:xfrm>
            <a:off x="397100" y="1228397"/>
            <a:ext cx="9111798" cy="4201150"/>
          </a:xfrm>
          <a:prstGeom prst="rect">
            <a:avLst/>
          </a:prstGeom>
          <a:noFill/>
        </p:spPr>
        <p:txBody>
          <a:bodyPr wrap="square" lIns="91440" tIns="45720" rIns="91440" bIns="45720" rtlCol="0" anchor="t">
            <a:spAutoFit/>
          </a:bodyPr>
          <a:lstStyle/>
          <a:p>
            <a:pPr algn="l"/>
            <a:r>
              <a:rPr kumimoji="1" lang="ja-JP" altLang="en-US" b="1" u="sng" dirty="0">
                <a:latin typeface="ＭＳ ゴシック"/>
                <a:ea typeface="ＭＳ ゴシック"/>
              </a:rPr>
              <a:t>１　目的</a:t>
            </a:r>
            <a:endParaRPr kumimoji="1" lang="en-US" altLang="ja-JP" b="1" u="sng" dirty="0">
              <a:latin typeface="ＭＳ ゴシック"/>
              <a:ea typeface="ＭＳ ゴシック"/>
            </a:endParaRPr>
          </a:p>
          <a:p>
            <a:pPr algn="l"/>
            <a:r>
              <a:rPr kumimoji="1" lang="ja-JP" altLang="en-US" sz="1600" dirty="0">
                <a:latin typeface="ＭＳ 明朝" panose="02020609040205080304" pitchFamily="17" charset="-128"/>
                <a:ea typeface="ＭＳ 明朝" panose="02020609040205080304" pitchFamily="17" charset="-128"/>
              </a:rPr>
              <a:t>　建設産業における担い手不足や技術継承等の課題に対応するため、</a:t>
            </a:r>
            <a:endParaRPr kumimoji="1" lang="en-US" altLang="ja-JP" sz="1600" dirty="0">
              <a:latin typeface="ＭＳ 明朝" panose="02020609040205080304" pitchFamily="17" charset="-128"/>
              <a:ea typeface="ＭＳ 明朝" panose="02020609040205080304" pitchFamily="17" charset="-128"/>
            </a:endParaRPr>
          </a:p>
          <a:p>
            <a:pPr algn="l"/>
            <a:endParaRPr kumimoji="1" lang="en-US" altLang="ja-JP" sz="600" dirty="0">
              <a:latin typeface="ＭＳ 明朝" panose="02020609040205080304" pitchFamily="17" charset="-128"/>
              <a:ea typeface="ＭＳ 明朝" panose="02020609040205080304" pitchFamily="17" charset="-128"/>
            </a:endParaRPr>
          </a:p>
          <a:p>
            <a:pPr algn="l"/>
            <a:r>
              <a:rPr kumimoji="1" lang="ja-JP" altLang="en-US" sz="1600" dirty="0">
                <a:latin typeface="ＭＳ 明朝" panose="02020609040205080304" pitchFamily="17" charset="-128"/>
                <a:ea typeface="ＭＳ 明朝" panose="02020609040205080304" pitchFamily="17" charset="-128"/>
              </a:rPr>
              <a:t>　・</a:t>
            </a:r>
            <a:r>
              <a:rPr kumimoji="1" lang="ja-JP" altLang="en-US" sz="1600" u="sng" dirty="0">
                <a:latin typeface="ＭＳ 明朝" panose="02020609040205080304" pitchFamily="17" charset="-128"/>
                <a:ea typeface="ＭＳ 明朝" panose="02020609040205080304" pitchFamily="17" charset="-128"/>
              </a:rPr>
              <a:t>建設産業担い手確保・育成方針</a:t>
            </a:r>
            <a:endParaRPr kumimoji="1" lang="en-US" altLang="ja-JP" sz="1600" u="sng" dirty="0">
              <a:latin typeface="ＭＳ 明朝" panose="02020609040205080304" pitchFamily="17" charset="-128"/>
              <a:ea typeface="ＭＳ 明朝" panose="02020609040205080304" pitchFamily="17" charset="-128"/>
            </a:endParaRPr>
          </a:p>
          <a:p>
            <a:pPr algn="l"/>
            <a:endParaRPr kumimoji="1" lang="en-US" altLang="ja-JP" sz="600" dirty="0">
              <a:latin typeface="ＭＳ 明朝" panose="02020609040205080304" pitchFamily="17" charset="-128"/>
              <a:ea typeface="ＭＳ 明朝" panose="02020609040205080304" pitchFamily="17" charset="-128"/>
            </a:endParaRPr>
          </a:p>
          <a:p>
            <a:pPr algn="l"/>
            <a:r>
              <a:rPr kumimoji="1" lang="ja-JP" altLang="en-US" sz="1600" dirty="0">
                <a:latin typeface="ＭＳ 明朝" panose="02020609040205080304" pitchFamily="17" charset="-128"/>
                <a:ea typeface="ＭＳ 明朝" panose="02020609040205080304" pitchFamily="17" charset="-128"/>
              </a:rPr>
              <a:t>　・</a:t>
            </a:r>
            <a:r>
              <a:rPr kumimoji="1" lang="ja-JP" altLang="en-US" sz="1600" u="sng" dirty="0">
                <a:latin typeface="ＭＳ 明朝" panose="02020609040205080304" pitchFamily="17" charset="-128"/>
                <a:ea typeface="ＭＳ 明朝" panose="02020609040205080304" pitchFamily="17" charset="-128"/>
              </a:rPr>
              <a:t>インフラトレーニングセンター基本計画</a:t>
            </a:r>
            <a:endParaRPr kumimoji="1" lang="en-US" altLang="ja-JP" sz="1600" u="sng" dirty="0">
              <a:latin typeface="ＭＳ 明朝" panose="02020609040205080304" pitchFamily="17" charset="-128"/>
              <a:ea typeface="ＭＳ 明朝" panose="02020609040205080304" pitchFamily="17" charset="-128"/>
            </a:endParaRPr>
          </a:p>
          <a:p>
            <a:pPr algn="l"/>
            <a:endParaRPr kumimoji="1" lang="en-US" altLang="ja-JP" sz="600" dirty="0">
              <a:latin typeface="ＭＳ 明朝" panose="02020609040205080304" pitchFamily="17" charset="-128"/>
              <a:ea typeface="ＭＳ 明朝" panose="02020609040205080304" pitchFamily="17" charset="-128"/>
            </a:endParaRPr>
          </a:p>
          <a:p>
            <a:pPr algn="l"/>
            <a:r>
              <a:rPr kumimoji="1" lang="ja-JP" altLang="en-US" sz="1600" dirty="0">
                <a:latin typeface="ＭＳ 明朝" panose="02020609040205080304" pitchFamily="17" charset="-128"/>
                <a:ea typeface="ＭＳ 明朝" panose="02020609040205080304" pitchFamily="17" charset="-128"/>
              </a:rPr>
              <a:t>　の策定に当たり、</a:t>
            </a:r>
            <a:r>
              <a:rPr kumimoji="1" lang="ja-JP" altLang="en-US" sz="1600" b="1" u="sng" dirty="0">
                <a:latin typeface="ＭＳ 明朝" panose="02020609040205080304" pitchFamily="17" charset="-128"/>
                <a:ea typeface="ＭＳ 明朝" panose="02020609040205080304" pitchFamily="17" charset="-128"/>
              </a:rPr>
              <a:t>産学官の専門的・多角的な意見を聴取</a:t>
            </a:r>
            <a:r>
              <a:rPr kumimoji="1" lang="ja-JP" altLang="en-US" sz="1600" dirty="0">
                <a:latin typeface="ＭＳ 明朝" panose="02020609040205080304" pitchFamily="17" charset="-128"/>
                <a:ea typeface="ＭＳ 明朝" panose="02020609040205080304" pitchFamily="17" charset="-128"/>
              </a:rPr>
              <a:t>する。</a:t>
            </a:r>
            <a:endParaRPr kumimoji="1" lang="en-US" altLang="ja-JP" sz="1600" dirty="0">
              <a:latin typeface="ＭＳ 明朝" panose="02020609040205080304" pitchFamily="17" charset="-128"/>
              <a:ea typeface="ＭＳ 明朝" panose="02020609040205080304" pitchFamily="17" charset="-128"/>
            </a:endParaRPr>
          </a:p>
          <a:p>
            <a:pPr algn="l"/>
            <a:endParaRPr kumimoji="1" lang="en-US" altLang="ja-JP" sz="1050" b="1" u="sng" dirty="0">
              <a:latin typeface="ＭＳ ゴシック"/>
              <a:ea typeface="ＭＳ ゴシック"/>
            </a:endParaRPr>
          </a:p>
          <a:p>
            <a:pPr algn="l"/>
            <a:r>
              <a:rPr kumimoji="1" lang="ja-JP" altLang="en-US" b="1" u="sng" dirty="0">
                <a:latin typeface="ＭＳ ゴシック"/>
                <a:ea typeface="ＭＳ ゴシック"/>
              </a:rPr>
              <a:t>２　主な検討事項</a:t>
            </a:r>
            <a:endParaRPr kumimoji="1" lang="en-US" altLang="ja-JP" b="1" u="sng" dirty="0">
              <a:latin typeface="ＭＳ ゴシック"/>
              <a:ea typeface="ＭＳ ゴシック"/>
            </a:endParaRPr>
          </a:p>
          <a:p>
            <a:pPr algn="l"/>
            <a:endParaRPr kumimoji="1" lang="en-US" altLang="ja-JP" sz="600" dirty="0">
              <a:latin typeface="ＭＳ 明朝" panose="02020609040205080304" pitchFamily="17" charset="-128"/>
              <a:ea typeface="ＭＳ 明朝" panose="02020609040205080304" pitchFamily="17" charset="-128"/>
            </a:endParaRPr>
          </a:p>
          <a:p>
            <a:pPr algn="l"/>
            <a:r>
              <a:rPr kumimoji="1" lang="ja-JP" altLang="en-US" sz="1600" dirty="0">
                <a:latin typeface="ＭＳ 明朝" panose="02020609040205080304" pitchFamily="17" charset="-128"/>
                <a:ea typeface="ＭＳ 明朝" panose="02020609040205080304" pitchFamily="17" charset="-128"/>
              </a:rPr>
              <a:t>　① 建設産業における担い手確保・育成に関する基本方針</a:t>
            </a:r>
            <a:endParaRPr kumimoji="1" lang="en-US" altLang="ja-JP" sz="1600" dirty="0">
              <a:latin typeface="ＭＳ 明朝" panose="02020609040205080304" pitchFamily="17" charset="-128"/>
              <a:ea typeface="ＭＳ 明朝" panose="02020609040205080304" pitchFamily="17" charset="-128"/>
            </a:endParaRPr>
          </a:p>
          <a:p>
            <a:pPr algn="l"/>
            <a:endParaRPr kumimoji="1" lang="en-US" altLang="ja-JP" sz="600" dirty="0">
              <a:latin typeface="ＭＳ 明朝" panose="02020609040205080304" pitchFamily="17" charset="-128"/>
              <a:ea typeface="ＭＳ 明朝" panose="02020609040205080304" pitchFamily="17" charset="-128"/>
            </a:endParaRPr>
          </a:p>
          <a:p>
            <a:pPr algn="l"/>
            <a:r>
              <a:rPr kumimoji="1" lang="ja-JP" altLang="en-US" sz="1600" dirty="0">
                <a:latin typeface="ＭＳ 明朝" panose="02020609040205080304" pitchFamily="17" charset="-128"/>
                <a:ea typeface="ＭＳ 明朝" panose="02020609040205080304" pitchFamily="17" charset="-128"/>
              </a:rPr>
              <a:t>　</a:t>
            </a:r>
            <a:r>
              <a:rPr kumimoji="1" lang="en-US" altLang="ja-JP" sz="1600" dirty="0">
                <a:latin typeface="ＭＳ 明朝" panose="02020609040205080304" pitchFamily="17" charset="-128"/>
                <a:ea typeface="ＭＳ 明朝" panose="02020609040205080304" pitchFamily="17" charset="-128"/>
              </a:rPr>
              <a:t>② </a:t>
            </a:r>
            <a:r>
              <a:rPr kumimoji="1" lang="ja-JP" altLang="en-US" sz="1600" dirty="0">
                <a:latin typeface="ＭＳ 明朝" panose="02020609040205080304" pitchFamily="17" charset="-128"/>
                <a:ea typeface="ＭＳ 明朝" panose="02020609040205080304" pitchFamily="17" charset="-128"/>
              </a:rPr>
              <a:t>インフラトレーニングセンターの設置方針・運営方針</a:t>
            </a:r>
            <a:endParaRPr kumimoji="1" lang="en-US" altLang="ja-JP" sz="1600" dirty="0">
              <a:latin typeface="ＭＳ 明朝" panose="02020609040205080304" pitchFamily="17" charset="-128"/>
              <a:ea typeface="ＭＳ 明朝" panose="02020609040205080304" pitchFamily="17" charset="-128"/>
            </a:endParaRPr>
          </a:p>
          <a:p>
            <a:pPr algn="l"/>
            <a:endParaRPr kumimoji="1" lang="en-US" altLang="ja-JP" sz="600" dirty="0">
              <a:latin typeface="ＭＳ 明朝" panose="02020609040205080304" pitchFamily="17" charset="-128"/>
              <a:ea typeface="ＭＳ 明朝" panose="02020609040205080304" pitchFamily="17" charset="-128"/>
            </a:endParaRPr>
          </a:p>
          <a:p>
            <a:pPr algn="l"/>
            <a:r>
              <a:rPr kumimoji="1" lang="ja-JP" altLang="en-US" sz="1600" dirty="0">
                <a:latin typeface="ＭＳ 明朝" panose="02020609040205080304" pitchFamily="17" charset="-128"/>
                <a:ea typeface="ＭＳ 明朝" panose="02020609040205080304" pitchFamily="17" charset="-128"/>
              </a:rPr>
              <a:t>　</a:t>
            </a:r>
            <a:r>
              <a:rPr kumimoji="1" lang="en-US" altLang="ja-JP" sz="1600" dirty="0">
                <a:latin typeface="ＭＳ 明朝" panose="02020609040205080304" pitchFamily="17" charset="-128"/>
                <a:ea typeface="ＭＳ 明朝" panose="02020609040205080304" pitchFamily="17" charset="-128"/>
              </a:rPr>
              <a:t>③ </a:t>
            </a:r>
            <a:r>
              <a:rPr kumimoji="1" lang="ja-JP" altLang="en-US" sz="1600" dirty="0">
                <a:latin typeface="ＭＳ 明朝" panose="02020609040205080304" pitchFamily="17" charset="-128"/>
                <a:ea typeface="ＭＳ 明朝" panose="02020609040205080304" pitchFamily="17" charset="-128"/>
              </a:rPr>
              <a:t>インフラトレーニングセンターの運営方法・運営体制</a:t>
            </a:r>
            <a:endParaRPr kumimoji="1" lang="en-US" altLang="ja-JP" sz="1600" dirty="0">
              <a:latin typeface="ＭＳ 明朝" panose="02020609040205080304" pitchFamily="17" charset="-128"/>
              <a:ea typeface="ＭＳ 明朝" panose="02020609040205080304" pitchFamily="17" charset="-128"/>
            </a:endParaRPr>
          </a:p>
          <a:p>
            <a:pPr algn="l"/>
            <a:endParaRPr kumimoji="1" lang="en-US" altLang="ja-JP" sz="600" dirty="0">
              <a:latin typeface="ＭＳ 明朝" panose="02020609040205080304" pitchFamily="17" charset="-128"/>
              <a:ea typeface="ＭＳ 明朝" panose="02020609040205080304" pitchFamily="17" charset="-128"/>
            </a:endParaRPr>
          </a:p>
          <a:p>
            <a:pPr algn="l"/>
            <a:r>
              <a:rPr kumimoji="1" lang="ja-JP" altLang="en-US" sz="1600" dirty="0">
                <a:latin typeface="ＭＳ 明朝" panose="02020609040205080304" pitchFamily="17" charset="-128"/>
                <a:ea typeface="ＭＳ 明朝" panose="02020609040205080304" pitchFamily="17" charset="-128"/>
              </a:rPr>
              <a:t>　</a:t>
            </a:r>
            <a:r>
              <a:rPr kumimoji="1" lang="en-US" altLang="ja-JP" sz="1600" dirty="0">
                <a:latin typeface="ＭＳ 明朝" panose="02020609040205080304" pitchFamily="17" charset="-128"/>
                <a:ea typeface="ＭＳ 明朝" panose="02020609040205080304" pitchFamily="17" charset="-128"/>
              </a:rPr>
              <a:t>④ </a:t>
            </a:r>
            <a:r>
              <a:rPr kumimoji="1" lang="ja-JP" altLang="en-US" sz="1600" dirty="0">
                <a:latin typeface="ＭＳ 明朝" panose="02020609040205080304" pitchFamily="17" charset="-128"/>
                <a:ea typeface="ＭＳ 明朝" panose="02020609040205080304" pitchFamily="17" charset="-128"/>
              </a:rPr>
              <a:t>効果検証方法及び評価指標（</a:t>
            </a:r>
            <a:r>
              <a:rPr kumimoji="1" lang="en-US" altLang="ja-JP" sz="1600" dirty="0">
                <a:latin typeface="ＭＳ 明朝" panose="02020609040205080304" pitchFamily="17" charset="-128"/>
                <a:ea typeface="ＭＳ 明朝" panose="02020609040205080304" pitchFamily="17" charset="-128"/>
              </a:rPr>
              <a:t>KPI</a:t>
            </a:r>
            <a:r>
              <a:rPr kumimoji="1" lang="ja-JP" altLang="en-US" sz="1600" dirty="0">
                <a:latin typeface="ＭＳ 明朝" panose="02020609040205080304" pitchFamily="17" charset="-128"/>
                <a:ea typeface="ＭＳ 明朝" panose="02020609040205080304" pitchFamily="17" charset="-128"/>
              </a:rPr>
              <a:t>）</a:t>
            </a:r>
            <a:endParaRPr kumimoji="1" lang="en-US" altLang="ja-JP" sz="1600" dirty="0">
              <a:latin typeface="ＭＳ 明朝" panose="02020609040205080304" pitchFamily="17" charset="-128"/>
              <a:ea typeface="ＭＳ 明朝" panose="02020609040205080304" pitchFamily="17" charset="-128"/>
            </a:endParaRPr>
          </a:p>
          <a:p>
            <a:pPr algn="l"/>
            <a:endParaRPr kumimoji="1" lang="en-US" altLang="ja-JP" sz="600" dirty="0">
              <a:latin typeface="ＭＳ 明朝" panose="02020609040205080304" pitchFamily="17" charset="-128"/>
              <a:ea typeface="ＭＳ 明朝" panose="02020609040205080304" pitchFamily="17" charset="-128"/>
            </a:endParaRPr>
          </a:p>
          <a:p>
            <a:pPr algn="l"/>
            <a:r>
              <a:rPr kumimoji="1" lang="ja-JP" altLang="en-US" sz="1600" dirty="0">
                <a:latin typeface="ＭＳ 明朝" panose="02020609040205080304" pitchFamily="17" charset="-128"/>
                <a:ea typeface="ＭＳ 明朝" panose="02020609040205080304" pitchFamily="17" charset="-128"/>
              </a:rPr>
              <a:t>　</a:t>
            </a:r>
            <a:r>
              <a:rPr kumimoji="1" lang="en-US" altLang="ja-JP" sz="1600" dirty="0">
                <a:latin typeface="ＭＳ 明朝" panose="02020609040205080304" pitchFamily="17" charset="-128"/>
                <a:ea typeface="ＭＳ 明朝" panose="02020609040205080304" pitchFamily="17" charset="-128"/>
              </a:rPr>
              <a:t>⑤ </a:t>
            </a:r>
            <a:r>
              <a:rPr kumimoji="1" lang="ja-JP" altLang="en-US" sz="1600" dirty="0">
                <a:latin typeface="ＭＳ 明朝" panose="02020609040205080304" pitchFamily="17" charset="-128"/>
                <a:ea typeface="ＭＳ 明朝" panose="02020609040205080304" pitchFamily="17" charset="-128"/>
              </a:rPr>
              <a:t>基本計画（案）の作成に関する事項</a:t>
            </a:r>
            <a:endParaRPr kumimoji="1" lang="en-US" altLang="ja-JP" sz="1050" b="1" u="sng" dirty="0">
              <a:latin typeface="ＭＳ ゴシック"/>
              <a:ea typeface="ＭＳ ゴシック"/>
            </a:endParaRPr>
          </a:p>
          <a:p>
            <a:pPr algn="l"/>
            <a:endParaRPr kumimoji="1" lang="en-US" altLang="ja-JP" sz="1050" b="1" u="sng" dirty="0">
              <a:latin typeface="ＭＳ ゴシック"/>
              <a:ea typeface="ＭＳ ゴシック"/>
            </a:endParaRPr>
          </a:p>
          <a:p>
            <a:r>
              <a:rPr kumimoji="1" lang="ja-JP" altLang="en-US" b="1" u="sng" dirty="0">
                <a:latin typeface="ＭＳ ゴシック"/>
                <a:ea typeface="ＭＳ ゴシック"/>
              </a:rPr>
              <a:t>３　委員会の位置付け</a:t>
            </a:r>
            <a:endParaRPr kumimoji="1" lang="en-US" altLang="ja-JP" b="1" u="sng" dirty="0">
              <a:latin typeface="ＭＳ ゴシック"/>
              <a:ea typeface="ＭＳ ゴシック"/>
            </a:endParaRPr>
          </a:p>
        </p:txBody>
      </p:sp>
      <p:sp>
        <p:nvSpPr>
          <p:cNvPr id="3" name="テキスト ボックス 2">
            <a:extLst>
              <a:ext uri="{FF2B5EF4-FFF2-40B4-BE49-F238E27FC236}">
                <a16:creationId xmlns:a16="http://schemas.microsoft.com/office/drawing/2014/main" id="{B2627813-6E67-2F01-5751-DAE33605682C}"/>
              </a:ext>
            </a:extLst>
          </p:cNvPr>
          <p:cNvSpPr txBox="1"/>
          <p:nvPr/>
        </p:nvSpPr>
        <p:spPr>
          <a:xfrm>
            <a:off x="598356" y="5576058"/>
            <a:ext cx="1327020" cy="369332"/>
          </a:xfrm>
          <a:prstGeom prst="rect">
            <a:avLst/>
          </a:prstGeom>
          <a:noFill/>
          <a:ln w="12700">
            <a:solidFill>
              <a:srgbClr val="05B4B9"/>
            </a:solidFill>
          </a:ln>
        </p:spPr>
        <p:txBody>
          <a:bodyPr wrap="square" rtlCol="0">
            <a:spAutoFit/>
          </a:bodyPr>
          <a:lstStyle/>
          <a:p>
            <a:r>
              <a:rPr kumimoji="1" lang="ja-JP" altLang="en-US" dirty="0"/>
              <a:t>産・学・官</a:t>
            </a:r>
          </a:p>
        </p:txBody>
      </p:sp>
      <p:sp>
        <p:nvSpPr>
          <p:cNvPr id="12" name="テキスト ボックス 11">
            <a:extLst>
              <a:ext uri="{FF2B5EF4-FFF2-40B4-BE49-F238E27FC236}">
                <a16:creationId xmlns:a16="http://schemas.microsoft.com/office/drawing/2014/main" id="{AF7A4279-3250-483D-70A9-7FDAE61887EC}"/>
              </a:ext>
            </a:extLst>
          </p:cNvPr>
          <p:cNvSpPr txBox="1"/>
          <p:nvPr/>
        </p:nvSpPr>
        <p:spPr>
          <a:xfrm>
            <a:off x="2943747" y="5574551"/>
            <a:ext cx="1327020" cy="369332"/>
          </a:xfrm>
          <a:prstGeom prst="rect">
            <a:avLst/>
          </a:prstGeom>
          <a:noFill/>
          <a:ln w="12700">
            <a:solidFill>
              <a:srgbClr val="05B4B9"/>
            </a:solidFill>
          </a:ln>
        </p:spPr>
        <p:txBody>
          <a:bodyPr wrap="square" rtlCol="0">
            <a:spAutoFit/>
          </a:bodyPr>
          <a:lstStyle/>
          <a:p>
            <a:r>
              <a:rPr kumimoji="1" lang="ja-JP" altLang="en-US" dirty="0"/>
              <a:t>意見・助言</a:t>
            </a:r>
          </a:p>
        </p:txBody>
      </p:sp>
      <p:sp>
        <p:nvSpPr>
          <p:cNvPr id="13" name="テキスト ボックス 12">
            <a:extLst>
              <a:ext uri="{FF2B5EF4-FFF2-40B4-BE49-F238E27FC236}">
                <a16:creationId xmlns:a16="http://schemas.microsoft.com/office/drawing/2014/main" id="{987A7FF1-4AB3-2D36-B361-0F3FFB7816C7}"/>
              </a:ext>
            </a:extLst>
          </p:cNvPr>
          <p:cNvSpPr txBox="1"/>
          <p:nvPr/>
        </p:nvSpPr>
        <p:spPr>
          <a:xfrm>
            <a:off x="5289139" y="5576058"/>
            <a:ext cx="923926" cy="369332"/>
          </a:xfrm>
          <a:prstGeom prst="rect">
            <a:avLst/>
          </a:prstGeom>
          <a:noFill/>
          <a:ln w="12700">
            <a:solidFill>
              <a:srgbClr val="05B4B9"/>
            </a:solidFill>
          </a:ln>
        </p:spPr>
        <p:txBody>
          <a:bodyPr wrap="square" rtlCol="0">
            <a:spAutoFit/>
          </a:bodyPr>
          <a:lstStyle/>
          <a:p>
            <a:r>
              <a:rPr kumimoji="1" lang="ja-JP" altLang="en-US" dirty="0"/>
              <a:t>栃木県</a:t>
            </a:r>
          </a:p>
        </p:txBody>
      </p:sp>
      <p:sp>
        <p:nvSpPr>
          <p:cNvPr id="14" name="テキスト ボックス 13">
            <a:extLst>
              <a:ext uri="{FF2B5EF4-FFF2-40B4-BE49-F238E27FC236}">
                <a16:creationId xmlns:a16="http://schemas.microsoft.com/office/drawing/2014/main" id="{3A7BC026-106A-E175-AD18-78F296DFA4BC}"/>
              </a:ext>
            </a:extLst>
          </p:cNvPr>
          <p:cNvSpPr txBox="1"/>
          <p:nvPr/>
        </p:nvSpPr>
        <p:spPr>
          <a:xfrm>
            <a:off x="7284441" y="5569394"/>
            <a:ext cx="2281702" cy="369332"/>
          </a:xfrm>
          <a:prstGeom prst="rect">
            <a:avLst/>
          </a:prstGeom>
          <a:noFill/>
          <a:ln w="12700">
            <a:solidFill>
              <a:srgbClr val="05B4B9"/>
            </a:solidFill>
          </a:ln>
        </p:spPr>
        <p:txBody>
          <a:bodyPr wrap="square" rtlCol="0">
            <a:spAutoFit/>
          </a:bodyPr>
          <a:lstStyle/>
          <a:p>
            <a:pPr algn="ctr"/>
            <a:r>
              <a:rPr kumimoji="1" lang="ja-JP" altLang="en-US" dirty="0"/>
              <a:t>基本方針・基本計画</a:t>
            </a:r>
            <a:endParaRPr kumimoji="1" lang="en-US" altLang="ja-JP" dirty="0"/>
          </a:p>
        </p:txBody>
      </p:sp>
      <p:sp>
        <p:nvSpPr>
          <p:cNvPr id="22" name="矢印: 右 21">
            <a:extLst>
              <a:ext uri="{FF2B5EF4-FFF2-40B4-BE49-F238E27FC236}">
                <a16:creationId xmlns:a16="http://schemas.microsoft.com/office/drawing/2014/main" id="{F11189FE-5D99-80B1-3B7D-C67E4267264B}"/>
              </a:ext>
            </a:extLst>
          </p:cNvPr>
          <p:cNvSpPr/>
          <p:nvPr/>
        </p:nvSpPr>
        <p:spPr>
          <a:xfrm>
            <a:off x="2266856" y="5597015"/>
            <a:ext cx="349942" cy="324404"/>
          </a:xfrm>
          <a:prstGeom prst="righ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右 22">
            <a:extLst>
              <a:ext uri="{FF2B5EF4-FFF2-40B4-BE49-F238E27FC236}">
                <a16:creationId xmlns:a16="http://schemas.microsoft.com/office/drawing/2014/main" id="{B6A07495-D1E8-55A8-F0E0-FB19788869C0}"/>
              </a:ext>
            </a:extLst>
          </p:cNvPr>
          <p:cNvSpPr/>
          <p:nvPr/>
        </p:nvSpPr>
        <p:spPr>
          <a:xfrm>
            <a:off x="4629299" y="5597015"/>
            <a:ext cx="349942" cy="324404"/>
          </a:xfrm>
          <a:prstGeom prst="righ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矢印: 右 23">
            <a:extLst>
              <a:ext uri="{FF2B5EF4-FFF2-40B4-BE49-F238E27FC236}">
                <a16:creationId xmlns:a16="http://schemas.microsoft.com/office/drawing/2014/main" id="{5318A6DE-8BF9-AE9D-11B0-546B970725DB}"/>
              </a:ext>
            </a:extLst>
          </p:cNvPr>
          <p:cNvSpPr/>
          <p:nvPr/>
        </p:nvSpPr>
        <p:spPr>
          <a:xfrm>
            <a:off x="6573782" y="5591858"/>
            <a:ext cx="349942" cy="324404"/>
          </a:xfrm>
          <a:prstGeom prst="righ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29641105-CC09-EC12-15EE-8F18D9DEB8C8}"/>
              </a:ext>
            </a:extLst>
          </p:cNvPr>
          <p:cNvSpPr txBox="1"/>
          <p:nvPr/>
        </p:nvSpPr>
        <p:spPr>
          <a:xfrm>
            <a:off x="584954" y="6288326"/>
            <a:ext cx="2693151" cy="307777"/>
          </a:xfrm>
          <a:prstGeom prst="rect">
            <a:avLst/>
          </a:prstGeom>
          <a:noFill/>
        </p:spPr>
        <p:txBody>
          <a:bodyPr wrap="square" lIns="91440" tIns="45720" rIns="91440" bIns="45720" rtlCol="0" anchor="t">
            <a:spAutoFit/>
          </a:bodyPr>
          <a:lstStyle/>
          <a:p>
            <a:pPr algn="l"/>
            <a:r>
              <a:rPr kumimoji="1" lang="en-US" altLang="ja-JP" sz="1400" dirty="0">
                <a:latin typeface="ＭＳ ゴシック"/>
                <a:ea typeface="ＭＳ ゴシック"/>
              </a:rPr>
              <a:t>※</a:t>
            </a:r>
            <a:r>
              <a:rPr kumimoji="1" lang="ja-JP" altLang="en-US" sz="1400" dirty="0">
                <a:latin typeface="ＭＳ ゴシック"/>
                <a:ea typeface="ＭＳ ゴシック"/>
              </a:rPr>
              <a:t>委員会は原則公開とする。</a:t>
            </a:r>
            <a:endParaRPr kumimoji="1" lang="en-US" altLang="ja-JP" sz="1400" dirty="0">
              <a:latin typeface="ＭＳ ゴシック"/>
              <a:ea typeface="ＭＳ ゴシック"/>
            </a:endParaRPr>
          </a:p>
        </p:txBody>
      </p:sp>
    </p:spTree>
    <p:extLst>
      <p:ext uri="{BB962C8B-B14F-4D97-AF65-F5344CB8AC3E}">
        <p14:creationId xmlns:p14="http://schemas.microsoft.com/office/powerpoint/2010/main" val="820079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2A6F9-B342-7BBE-DA5D-1F60FB1885DA}"/>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822C9C2-AD2B-B294-0313-58A29C7C9E5D}"/>
              </a:ext>
            </a:extLst>
          </p:cNvPr>
          <p:cNvSpPr>
            <a:spLocks noGrp="1"/>
          </p:cNvSpPr>
          <p:nvPr>
            <p:ph type="sldNum" sz="quarter" idx="12"/>
          </p:nvPr>
        </p:nvSpPr>
        <p:spPr/>
        <p:txBody>
          <a:bodyPr/>
          <a:lstStyle/>
          <a:p>
            <a:fld id="{1DB7296D-B4B3-49AB-A115-7F0AAF08E688}" type="slidenum">
              <a:rPr kumimoji="1" lang="ja-JP" altLang="en-US" smtClean="0"/>
              <a:t>7</a:t>
            </a:fld>
            <a:endParaRPr kumimoji="1" lang="ja-JP" altLang="en-US"/>
          </a:p>
        </p:txBody>
      </p:sp>
      <p:sp>
        <p:nvSpPr>
          <p:cNvPr id="5" name="テキスト ボックス 5">
            <a:extLst>
              <a:ext uri="{FF2B5EF4-FFF2-40B4-BE49-F238E27FC236}">
                <a16:creationId xmlns:a16="http://schemas.microsoft.com/office/drawing/2014/main" id="{A0465440-080C-5EBF-3171-6256EE296455}"/>
              </a:ext>
            </a:extLst>
          </p:cNvPr>
          <p:cNvSpPr txBox="1">
            <a:spLocks noChangeArrowheads="1"/>
          </p:cNvSpPr>
          <p:nvPr/>
        </p:nvSpPr>
        <p:spPr bwMode="auto">
          <a:xfrm>
            <a:off x="670607" y="2659558"/>
            <a:ext cx="8897937" cy="769442"/>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6">
            <a:extLst>
              <a:ext uri="{FF2B5EF4-FFF2-40B4-BE49-F238E27FC236}">
                <a16:creationId xmlns:a16="http://schemas.microsoft.com/office/drawing/2014/main" id="{DFFB67A7-3DB8-BE81-D627-EE649978B13A}"/>
              </a:ext>
            </a:extLst>
          </p:cNvPr>
          <p:cNvSpPr txBox="1">
            <a:spLocks noChangeArrowheads="1"/>
          </p:cNvSpPr>
          <p:nvPr/>
        </p:nvSpPr>
        <p:spPr bwMode="auto">
          <a:xfrm>
            <a:off x="348344" y="2519176"/>
            <a:ext cx="8983663" cy="769441"/>
          </a:xfrm>
          <a:prstGeom prst="rect">
            <a:avLst/>
          </a:prstGeom>
          <a:solidFill>
            <a:srgbClr val="05B4B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a:p>
            <a:pPr algn="ctr">
              <a:spcBef>
                <a:spcPct val="0"/>
              </a:spcBef>
              <a:buFontTx/>
              <a:buNone/>
            </a:pPr>
            <a:r>
              <a:rPr lang="ja-JP" altLang="en-US" b="1" dirty="0">
                <a:solidFill>
                  <a:schemeClr val="bg1"/>
                </a:solidFill>
                <a:latin typeface="ＭＳ Ｐゴシック" panose="020B0600070205080204" pitchFamily="50" charset="-128"/>
              </a:rPr>
              <a:t>６．基本計画（案）について</a:t>
            </a: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51258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1075D-CDE0-7F5D-87D5-68C6CFA9BEE0}"/>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CF416D6F-9F24-402A-717A-2FB05C9D1CA0}"/>
              </a:ext>
            </a:extLst>
          </p:cNvPr>
          <p:cNvSpPr/>
          <p:nvPr/>
        </p:nvSpPr>
        <p:spPr>
          <a:xfrm>
            <a:off x="184020" y="719734"/>
            <a:ext cx="9537959" cy="6001743"/>
          </a:xfrm>
          <a:prstGeom prst="rect">
            <a:avLst/>
          </a:prstGeom>
          <a:ln w="12700">
            <a:solidFill>
              <a:srgbClr val="00206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latin typeface="ＭＳ ゴシック" panose="020B0609070205080204" pitchFamily="49" charset="-128"/>
              <a:ea typeface="ＭＳ ゴシック" panose="020B0609070205080204" pitchFamily="49" charset="-128"/>
            </a:endParaRPr>
          </a:p>
        </p:txBody>
      </p:sp>
      <p:sp>
        <p:nvSpPr>
          <p:cNvPr id="4" name="スライド番号プレースホルダー 3">
            <a:extLst>
              <a:ext uri="{FF2B5EF4-FFF2-40B4-BE49-F238E27FC236}">
                <a16:creationId xmlns:a16="http://schemas.microsoft.com/office/drawing/2014/main" id="{F76B6B74-410B-A5C7-C994-A16CF6647DE9}"/>
              </a:ext>
            </a:extLst>
          </p:cNvPr>
          <p:cNvSpPr>
            <a:spLocks noGrp="1"/>
          </p:cNvSpPr>
          <p:nvPr>
            <p:ph type="sldNum" sz="quarter" idx="12"/>
          </p:nvPr>
        </p:nvSpPr>
        <p:spPr/>
        <p:txBody>
          <a:bodyPr/>
          <a:lstStyle/>
          <a:p>
            <a:fld id="{1DB7296D-B4B3-49AB-A115-7F0AAF08E688}" type="slidenum">
              <a:rPr kumimoji="1" lang="ja-JP" altLang="en-US" smtClean="0"/>
              <a:t>8</a:t>
            </a:fld>
            <a:endParaRPr kumimoji="1" lang="ja-JP" altLang="en-US"/>
          </a:p>
        </p:txBody>
      </p:sp>
      <p:sp>
        <p:nvSpPr>
          <p:cNvPr id="5" name="テキスト ボックス 4">
            <a:extLst>
              <a:ext uri="{FF2B5EF4-FFF2-40B4-BE49-F238E27FC236}">
                <a16:creationId xmlns:a16="http://schemas.microsoft.com/office/drawing/2014/main" id="{6D2A1E1D-CB14-CB2D-2CB6-2EB8F1DAB593}"/>
              </a:ext>
            </a:extLst>
          </p:cNvPr>
          <p:cNvSpPr txBox="1"/>
          <p:nvPr/>
        </p:nvSpPr>
        <p:spPr>
          <a:xfrm>
            <a:off x="190501" y="156189"/>
            <a:ext cx="9715500" cy="461665"/>
          </a:xfrm>
          <a:prstGeom prst="rect">
            <a:avLst/>
          </a:prstGeom>
          <a:solidFill>
            <a:srgbClr val="002060"/>
          </a:solidFill>
        </p:spPr>
        <p:txBody>
          <a:bodyPr wrap="square" rtlCol="0">
            <a:spAutoFit/>
          </a:bodyPr>
          <a:lstStyle/>
          <a:p>
            <a:endParaRPr kumimoji="1"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DB81D6F6-1236-912D-E3A7-AE425C3FD10B}"/>
              </a:ext>
            </a:extLst>
          </p:cNvPr>
          <p:cNvSpPr txBox="1"/>
          <p:nvPr/>
        </p:nvSpPr>
        <p:spPr>
          <a:xfrm>
            <a:off x="1" y="0"/>
            <a:ext cx="8788400" cy="492443"/>
          </a:xfrm>
          <a:prstGeom prst="rect">
            <a:avLst/>
          </a:prstGeom>
          <a:solidFill>
            <a:srgbClr val="05B4B9"/>
          </a:solidFill>
        </p:spPr>
        <p:txBody>
          <a:bodyPr wrap="square" rtlCol="0">
            <a:spAutoFit/>
          </a:bodyPr>
          <a:lstStyle/>
          <a:p>
            <a:r>
              <a:rPr kumimoji="1" lang="ja-JP" altLang="en-US" sz="2100" b="1" dirty="0">
                <a:solidFill>
                  <a:schemeClr val="bg1"/>
                </a:solidFill>
                <a:latin typeface="BIZ UDPゴシック" panose="020B0400000000000000" pitchFamily="50" charset="-128"/>
                <a:ea typeface="BIZ UDPゴシック" panose="020B0400000000000000" pitchFamily="50" charset="-128"/>
              </a:rPr>
              <a:t>６．栃木県建設産業における担い手の確保・育成に係る基本計画（案）</a:t>
            </a:r>
          </a:p>
          <a:p>
            <a:endParaRPr kumimoji="1" lang="ja-JP" altLang="en-US" sz="500" b="1" dirty="0">
              <a:solidFill>
                <a:schemeClr val="bg1"/>
              </a:solidFill>
              <a:latin typeface="BIZ UDPゴシック" panose="020B0400000000000000" pitchFamily="50" charset="-128"/>
              <a:ea typeface="BIZ UDPゴシック" panose="020B0400000000000000" pitchFamily="50" charset="-128"/>
            </a:endParaRPr>
          </a:p>
        </p:txBody>
      </p:sp>
      <p:sp>
        <p:nvSpPr>
          <p:cNvPr id="7" name="矢印: 五方向 6">
            <a:extLst>
              <a:ext uri="{FF2B5EF4-FFF2-40B4-BE49-F238E27FC236}">
                <a16:creationId xmlns:a16="http://schemas.microsoft.com/office/drawing/2014/main" id="{A0AB7CE2-C8E7-DA5A-261A-2F2B356C0AE4}"/>
              </a:ext>
            </a:extLst>
          </p:cNvPr>
          <p:cNvSpPr/>
          <p:nvPr/>
        </p:nvSpPr>
        <p:spPr>
          <a:xfrm flipH="1">
            <a:off x="8547100" y="0"/>
            <a:ext cx="1358900" cy="461665"/>
          </a:xfrm>
          <a:prstGeom prst="homePlat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平行四辺形 7">
            <a:extLst>
              <a:ext uri="{FF2B5EF4-FFF2-40B4-BE49-F238E27FC236}">
                <a16:creationId xmlns:a16="http://schemas.microsoft.com/office/drawing/2014/main" id="{CF6DF2B2-D40E-1918-32BB-BA2D009B370D}"/>
              </a:ext>
            </a:extLst>
          </p:cNvPr>
          <p:cNvSpPr/>
          <p:nvPr/>
        </p:nvSpPr>
        <p:spPr>
          <a:xfrm>
            <a:off x="8236603" y="9427"/>
            <a:ext cx="963367" cy="584896"/>
          </a:xfrm>
          <a:prstGeom prst="parallelogram">
            <a:avLst>
              <a:gd name="adj" fmla="val 85864"/>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ロゴ&#10;&#10;AI によって生成されたコンテンツは間違っている可能性があります。">
            <a:extLst>
              <a:ext uri="{FF2B5EF4-FFF2-40B4-BE49-F238E27FC236}">
                <a16:creationId xmlns:a16="http://schemas.microsoft.com/office/drawing/2014/main" id="{0A7B3644-41D9-CC2B-7B24-CA38385FE9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687" y="-78974"/>
            <a:ext cx="1253028" cy="725910"/>
          </a:xfrm>
          <a:prstGeom prst="rect">
            <a:avLst/>
          </a:prstGeom>
        </p:spPr>
      </p:pic>
      <p:sp>
        <p:nvSpPr>
          <p:cNvPr id="12" name="テキスト ボックス 11">
            <a:extLst>
              <a:ext uri="{FF2B5EF4-FFF2-40B4-BE49-F238E27FC236}">
                <a16:creationId xmlns:a16="http://schemas.microsoft.com/office/drawing/2014/main" id="{C7430D42-725E-44AF-E167-BA20AF5EB0B6}"/>
              </a:ext>
            </a:extLst>
          </p:cNvPr>
          <p:cNvSpPr txBox="1"/>
          <p:nvPr/>
        </p:nvSpPr>
        <p:spPr>
          <a:xfrm>
            <a:off x="784636" y="2787467"/>
            <a:ext cx="8440328" cy="523220"/>
          </a:xfrm>
          <a:prstGeom prst="rect">
            <a:avLst/>
          </a:prstGeom>
          <a:noFill/>
          <a:ln w="38100">
            <a:solidFill>
              <a:srgbClr val="002060"/>
            </a:solidFill>
          </a:ln>
        </p:spPr>
        <p:txBody>
          <a:bodyPr wrap="square" lIns="91440" tIns="45720" rIns="91440" bIns="45720" rtlCol="0" anchor="t">
            <a:spAutoFit/>
          </a:bodyPr>
          <a:lstStyle/>
          <a:p>
            <a:pPr algn="ctr"/>
            <a:r>
              <a:rPr kumimoji="1" lang="en-US" altLang="ja-JP" sz="2800" b="1" dirty="0">
                <a:latin typeface="ＭＳ ゴシック"/>
                <a:ea typeface="ＭＳ ゴシック"/>
              </a:rPr>
              <a:t>Ⅰ</a:t>
            </a:r>
            <a:r>
              <a:rPr kumimoji="1" lang="ja-JP" altLang="en-US" sz="2800" b="1" dirty="0">
                <a:latin typeface="ＭＳ ゴシック"/>
                <a:ea typeface="ＭＳ ゴシック"/>
              </a:rPr>
              <a:t> 栃木県建設産業担い手確保・育成の基本方針</a:t>
            </a:r>
            <a:endParaRPr kumimoji="1" lang="en-US" altLang="ja-JP" sz="2800" b="1" dirty="0">
              <a:latin typeface="ＭＳ ゴシック"/>
              <a:ea typeface="ＭＳ ゴシック"/>
            </a:endParaRPr>
          </a:p>
        </p:txBody>
      </p:sp>
      <p:sp>
        <p:nvSpPr>
          <p:cNvPr id="2" name="テキスト ボックス 1">
            <a:extLst>
              <a:ext uri="{FF2B5EF4-FFF2-40B4-BE49-F238E27FC236}">
                <a16:creationId xmlns:a16="http://schemas.microsoft.com/office/drawing/2014/main" id="{F1D3BBFF-D9D4-5973-D40F-0912D0B42B44}"/>
              </a:ext>
            </a:extLst>
          </p:cNvPr>
          <p:cNvSpPr txBox="1"/>
          <p:nvPr/>
        </p:nvSpPr>
        <p:spPr>
          <a:xfrm>
            <a:off x="784635" y="4714915"/>
            <a:ext cx="8440328" cy="523220"/>
          </a:xfrm>
          <a:prstGeom prst="rect">
            <a:avLst/>
          </a:prstGeom>
          <a:noFill/>
          <a:ln w="38100">
            <a:solidFill>
              <a:srgbClr val="05B4B9"/>
            </a:solidFill>
          </a:ln>
        </p:spPr>
        <p:txBody>
          <a:bodyPr wrap="square" lIns="91440" tIns="45720" rIns="91440" bIns="45720" rtlCol="0" anchor="t">
            <a:spAutoFit/>
          </a:bodyPr>
          <a:lstStyle/>
          <a:p>
            <a:pPr algn="ctr"/>
            <a:r>
              <a:rPr kumimoji="1" lang="en-US" altLang="ja-JP" sz="2800" b="1" dirty="0">
                <a:latin typeface="ＭＳ ゴシック"/>
                <a:ea typeface="ＭＳ ゴシック"/>
              </a:rPr>
              <a:t>Ⅱ </a:t>
            </a:r>
            <a:r>
              <a:rPr kumimoji="1" lang="ja-JP" altLang="en-US" sz="2800" b="1" dirty="0">
                <a:latin typeface="ＭＳ ゴシック"/>
                <a:ea typeface="ＭＳ ゴシック"/>
              </a:rPr>
              <a:t>インフラトレーニングセンター基本計画</a:t>
            </a:r>
            <a:endParaRPr kumimoji="1" lang="en-US" altLang="ja-JP" sz="2800" b="1" dirty="0">
              <a:latin typeface="ＭＳ ゴシック"/>
              <a:ea typeface="ＭＳ ゴシック"/>
            </a:endParaRPr>
          </a:p>
        </p:txBody>
      </p:sp>
      <p:sp>
        <p:nvSpPr>
          <p:cNvPr id="3" name="矢印: 下 2">
            <a:extLst>
              <a:ext uri="{FF2B5EF4-FFF2-40B4-BE49-F238E27FC236}">
                <a16:creationId xmlns:a16="http://schemas.microsoft.com/office/drawing/2014/main" id="{2E0D78E9-0186-CDD3-B932-D01633E4719E}"/>
              </a:ext>
            </a:extLst>
          </p:cNvPr>
          <p:cNvSpPr/>
          <p:nvPr/>
        </p:nvSpPr>
        <p:spPr>
          <a:xfrm>
            <a:off x="4575485" y="3648788"/>
            <a:ext cx="839774" cy="650450"/>
          </a:xfrm>
          <a:prstGeom prst="down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E1C6AEB6-E607-DAC7-0C4F-36ABAB01715A}"/>
              </a:ext>
            </a:extLst>
          </p:cNvPr>
          <p:cNvSpPr/>
          <p:nvPr/>
        </p:nvSpPr>
        <p:spPr>
          <a:xfrm>
            <a:off x="511629" y="1785257"/>
            <a:ext cx="9111342" cy="420188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BF587F2D-1126-B850-1AF4-5A571AAE40A4}"/>
              </a:ext>
            </a:extLst>
          </p:cNvPr>
          <p:cNvSpPr txBox="1"/>
          <p:nvPr/>
        </p:nvSpPr>
        <p:spPr>
          <a:xfrm>
            <a:off x="2321594" y="1353617"/>
            <a:ext cx="5491412" cy="954107"/>
          </a:xfrm>
          <a:prstGeom prst="rect">
            <a:avLst/>
          </a:prstGeom>
          <a:solidFill>
            <a:schemeClr val="lt1"/>
          </a:solidFill>
          <a:ln w="38100">
            <a:solidFill>
              <a:srgbClr val="FF0000"/>
            </a:solidFill>
          </a:ln>
        </p:spPr>
        <p:txBody>
          <a:bodyPr wrap="square" lIns="91440" tIns="45720" rIns="91440" bIns="45720" rtlCol="0" anchor="t">
            <a:spAutoFit/>
          </a:bodyPr>
          <a:lstStyle/>
          <a:p>
            <a:pPr algn="ctr"/>
            <a:r>
              <a:rPr kumimoji="1" lang="ja-JP" altLang="en-US" sz="2800" b="1" dirty="0">
                <a:latin typeface="ＭＳ ゴシック"/>
                <a:ea typeface="ＭＳ ゴシック"/>
              </a:rPr>
              <a:t>栃木県建設産業における担い手の確保・育成に係る基本計画</a:t>
            </a:r>
            <a:endParaRPr kumimoji="1" lang="en-US" altLang="ja-JP" sz="2800" b="1" dirty="0">
              <a:latin typeface="ＭＳ ゴシック"/>
              <a:ea typeface="ＭＳ ゴシック"/>
            </a:endParaRPr>
          </a:p>
        </p:txBody>
      </p:sp>
    </p:spTree>
    <p:extLst>
      <p:ext uri="{BB962C8B-B14F-4D97-AF65-F5344CB8AC3E}">
        <p14:creationId xmlns:p14="http://schemas.microsoft.com/office/powerpoint/2010/main" val="4048204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98A63-1604-F04D-8956-1A4930E9F771}"/>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BA117FD-336F-DA38-A9B0-1BE0083C4EA2}"/>
              </a:ext>
            </a:extLst>
          </p:cNvPr>
          <p:cNvSpPr>
            <a:spLocks noGrp="1"/>
          </p:cNvSpPr>
          <p:nvPr>
            <p:ph type="sldNum" sz="quarter" idx="12"/>
          </p:nvPr>
        </p:nvSpPr>
        <p:spPr/>
        <p:txBody>
          <a:bodyPr/>
          <a:lstStyle/>
          <a:p>
            <a:fld id="{1DB7296D-B4B3-49AB-A115-7F0AAF08E688}" type="slidenum">
              <a:rPr kumimoji="1" lang="ja-JP" altLang="en-US" smtClean="0"/>
              <a:t>9</a:t>
            </a:fld>
            <a:endParaRPr kumimoji="1" lang="ja-JP" altLang="en-US"/>
          </a:p>
        </p:txBody>
      </p:sp>
      <p:sp>
        <p:nvSpPr>
          <p:cNvPr id="5" name="テキスト ボックス 5">
            <a:extLst>
              <a:ext uri="{FF2B5EF4-FFF2-40B4-BE49-F238E27FC236}">
                <a16:creationId xmlns:a16="http://schemas.microsoft.com/office/drawing/2014/main" id="{695CF508-AB49-F2ED-E129-8B9A3C589EF1}"/>
              </a:ext>
            </a:extLst>
          </p:cNvPr>
          <p:cNvSpPr txBox="1">
            <a:spLocks noChangeArrowheads="1"/>
          </p:cNvSpPr>
          <p:nvPr/>
        </p:nvSpPr>
        <p:spPr bwMode="auto">
          <a:xfrm>
            <a:off x="670607" y="2659558"/>
            <a:ext cx="8897937" cy="769442"/>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ja-JP" altLang="en-US" sz="2400" b="1">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6">
            <a:extLst>
              <a:ext uri="{FF2B5EF4-FFF2-40B4-BE49-F238E27FC236}">
                <a16:creationId xmlns:a16="http://schemas.microsoft.com/office/drawing/2014/main" id="{D79B7371-EBF0-FC58-C66D-E235337EEEFE}"/>
              </a:ext>
            </a:extLst>
          </p:cNvPr>
          <p:cNvSpPr txBox="1">
            <a:spLocks noChangeArrowheads="1"/>
          </p:cNvSpPr>
          <p:nvPr/>
        </p:nvSpPr>
        <p:spPr bwMode="auto">
          <a:xfrm>
            <a:off x="348344" y="2519176"/>
            <a:ext cx="8983663" cy="738664"/>
          </a:xfrm>
          <a:prstGeom prst="rect">
            <a:avLst/>
          </a:prstGeom>
          <a:solidFill>
            <a:srgbClr val="05B4B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endParaRPr lang="en-US" altLang="ja-JP" sz="1200" b="1" dirty="0">
              <a:solidFill>
                <a:schemeClr val="bg1"/>
              </a:solidFill>
              <a:latin typeface="HG丸ｺﾞｼｯｸM-PRO" panose="020F0600000000000000" pitchFamily="50" charset="-128"/>
              <a:ea typeface="HG丸ｺﾞｼｯｸM-PRO" panose="020F0600000000000000" pitchFamily="50" charset="-128"/>
            </a:endParaRPr>
          </a:p>
          <a:p>
            <a:pPr algn="ctr">
              <a:spcBef>
                <a:spcPct val="0"/>
              </a:spcBef>
              <a:buFontTx/>
              <a:buNone/>
            </a:pPr>
            <a:r>
              <a:rPr lang="en-US" altLang="ja-JP" sz="3000" b="1" dirty="0">
                <a:solidFill>
                  <a:schemeClr val="bg1"/>
                </a:solidFill>
                <a:latin typeface="ＭＳ Ｐゴシック" panose="020B0600070205080204" pitchFamily="50" charset="-128"/>
              </a:rPr>
              <a:t>Ⅰ </a:t>
            </a:r>
            <a:r>
              <a:rPr lang="ja-JP" altLang="en-US" sz="3000" b="1" dirty="0">
                <a:solidFill>
                  <a:schemeClr val="bg1"/>
                </a:solidFill>
                <a:latin typeface="ＭＳ Ｐゴシック" panose="020B0600070205080204" pitchFamily="50" charset="-128"/>
              </a:rPr>
              <a:t>栃木県建設産業担い手確保・育成の基本方針</a:t>
            </a:r>
            <a:r>
              <a:rPr lang="en-US" altLang="ja-JP" sz="3000" b="1" dirty="0">
                <a:solidFill>
                  <a:schemeClr val="bg1"/>
                </a:solidFill>
                <a:latin typeface="ＭＳ Ｐゴシック" panose="020B0600070205080204" pitchFamily="50" charset="-128"/>
              </a:rPr>
              <a:t>(</a:t>
            </a:r>
            <a:r>
              <a:rPr lang="ja-JP" altLang="en-US" sz="3000" b="1" dirty="0">
                <a:solidFill>
                  <a:schemeClr val="bg1"/>
                </a:solidFill>
                <a:latin typeface="ＭＳ Ｐゴシック" panose="020B0600070205080204" pitchFamily="50" charset="-128"/>
              </a:rPr>
              <a:t>案</a:t>
            </a:r>
            <a:r>
              <a:rPr lang="en-US" altLang="ja-JP" sz="3000" b="1" dirty="0">
                <a:solidFill>
                  <a:schemeClr val="bg1"/>
                </a:solidFill>
                <a:latin typeface="ＭＳ Ｐゴシック" panose="020B0600070205080204" pitchFamily="50" charset="-128"/>
              </a:rPr>
              <a:t>)</a:t>
            </a:r>
            <a:endParaRPr lang="en-US" altLang="ja-JP" sz="3000" b="1" dirty="0">
              <a:solidFill>
                <a:schemeClr val="bg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10560252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77bb650-fe57-451f-87ca-916dc6dbf9c2" xsi:nil="true"/>
    <lcf76f155ced4ddcb4097134ff3c332f xmlns="3c5b185b-8642-4576-88f2-0b8d138077b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1B5EFFEDAC1B947BA065DD26041CB6E" ma:contentTypeVersion="14" ma:contentTypeDescription="新しいドキュメントを作成します。" ma:contentTypeScope="" ma:versionID="eeef424a4ae1d7a7ca50c4fe8192e952">
  <xsd:schema xmlns:xsd="http://www.w3.org/2001/XMLSchema" xmlns:xs="http://www.w3.org/2001/XMLSchema" xmlns:p="http://schemas.microsoft.com/office/2006/metadata/properties" xmlns:ns2="3c5b185b-8642-4576-88f2-0b8d138077b7" xmlns:ns3="677bb650-fe57-451f-87ca-916dc6dbf9c2" targetNamespace="http://schemas.microsoft.com/office/2006/metadata/properties" ma:root="true" ma:fieldsID="f31385a834e9df8e77eaddfae0b6196f" ns2:_="" ns3:_="">
    <xsd:import namespace="3c5b185b-8642-4576-88f2-0b8d138077b7"/>
    <xsd:import namespace="677bb650-fe57-451f-87ca-916dc6dbf9c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5b185b-8642-4576-88f2-0b8d138077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23d8d1bc-2585-4dc7-901b-56bd7d1ce99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77bb650-fe57-451f-87ca-916dc6dbf9c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e03cbf4-0885-45a9-a472-675bb11351e9}" ma:internalName="TaxCatchAll" ma:showField="CatchAllData" ma:web="677bb650-fe57-451f-87ca-916dc6dbf9c2">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0A53D3-7366-47DA-9242-5D1C7F2E46CB}">
  <ds:schemaRefs>
    <ds:schemaRef ds:uri="http://schemas.microsoft.com/sharepoint/v3/contenttype/forms"/>
  </ds:schemaRefs>
</ds:datastoreItem>
</file>

<file path=customXml/itemProps2.xml><?xml version="1.0" encoding="utf-8"?>
<ds:datastoreItem xmlns:ds="http://schemas.openxmlformats.org/officeDocument/2006/customXml" ds:itemID="{2AE1B6F5-0C85-48FF-81B8-CBD5CCD58826}">
  <ds:schemaRefs>
    <ds:schemaRef ds:uri="677bb650-fe57-451f-87ca-916dc6dbf9c2"/>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3c5b185b-8642-4576-88f2-0b8d138077b7"/>
    <ds:schemaRef ds:uri="http://schemas.microsoft.com/office/2006/metadata/properties"/>
    <ds:schemaRef ds:uri="http://purl.org/dc/terms/"/>
    <ds:schemaRef ds:uri="http://www.w3.org/XML/1998/namespace"/>
    <ds:schemaRef ds:uri="http://purl.org/dc/dcmitype/"/>
  </ds:schemaRefs>
</ds:datastoreItem>
</file>

<file path=customXml/itemProps3.xml><?xml version="1.0" encoding="utf-8"?>
<ds:datastoreItem xmlns:ds="http://schemas.openxmlformats.org/officeDocument/2006/customXml" ds:itemID="{F05C8BA7-9B90-4551-90C9-E464E6C49FA3}">
  <ds:schemaRefs>
    <ds:schemaRef ds:uri="3c5b185b-8642-4576-88f2-0b8d138077b7"/>
    <ds:schemaRef ds:uri="677bb650-fe57-451f-87ca-916dc6dbf9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1902</TotalTime>
  <Words>4514</Words>
  <Application>Microsoft Office PowerPoint</Application>
  <PresentationFormat>A4 210 x 297 mm</PresentationFormat>
  <Paragraphs>364</Paragraphs>
  <Slides>21</Slides>
  <Notes>17</Notes>
  <HiddenSlides>0</HiddenSlides>
  <MMClips>0</MMClips>
  <ScaleCrop>false</ScaleCrop>
  <HeadingPairs>
    <vt:vector size="8" baseType="variant">
      <vt:variant>
        <vt:lpstr>使用されているフォント</vt:lpstr>
      </vt:variant>
      <vt:variant>
        <vt:i4>8</vt:i4>
      </vt:variant>
      <vt:variant>
        <vt:lpstr>テーマ</vt:lpstr>
      </vt:variant>
      <vt:variant>
        <vt:i4>1</vt:i4>
      </vt:variant>
      <vt:variant>
        <vt:lpstr>スライド タイトル</vt:lpstr>
      </vt:variant>
      <vt:variant>
        <vt:i4>21</vt:i4>
      </vt:variant>
      <vt:variant>
        <vt:lpstr>目的別スライド ショー</vt:lpstr>
      </vt:variant>
      <vt:variant>
        <vt:i4>1</vt:i4>
      </vt:variant>
    </vt:vector>
  </HeadingPairs>
  <TitlesOfParts>
    <vt:vector size="31" baseType="lpstr">
      <vt:lpstr>BIZ UDPゴシック</vt:lpstr>
      <vt:lpstr>HG丸ｺﾞｼｯｸM-PRO</vt:lpstr>
      <vt:lpstr>ＭＳ Ｐゴシック</vt:lpstr>
      <vt:lpstr>ＭＳ ゴシック</vt:lpstr>
      <vt:lpstr>ＭＳ 明朝</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目的別スライド ショー 1</vt:lpstr>
    </vt:vector>
  </TitlesOfParts>
  <Company>栃木県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福田　友一</dc:creator>
  <cp:lastModifiedBy>渡邊　尚貴</cp:lastModifiedBy>
  <cp:revision>169</cp:revision>
  <cp:lastPrinted>2026-07-22T09:38:09Z</cp:lastPrinted>
  <dcterms:created xsi:type="dcterms:W3CDTF">2016-07-11T04:14:34Z</dcterms:created>
  <dcterms:modified xsi:type="dcterms:W3CDTF">2026-07-31T06:08:53Z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0x01010061B5EFFEDAC1B947BA065DD26041CB6E</vt:lpwstr>
  </property>
  <property fmtid="{D5CDD505-2E9C-101B-9397-08002B2CF9AE}" pid="3" name="MediaServiceImageTags">
    <vt:lpwstr/>
  </property>
</Properties>
</file>