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CC3399"/>
    <a:srgbClr val="FFCCCC"/>
    <a:srgbClr val="FF6699"/>
    <a:srgbClr val="CCFF33"/>
    <a:srgbClr val="CCFFC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65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905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8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75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986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01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09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60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90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87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01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319F44-56C1-4088-A7EF-5E13EB37B5CD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4873FB-27AF-4125-9426-CD6FA672C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80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3" Type="http://schemas.microsoft.com/office/2007/relationships/hdphoto" Target="../media/hdphoto1.wdp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openxmlformats.org/officeDocument/2006/relationships/image" Target="../media/image3.svg"/><Relationship Id="rId15" Type="http://schemas.microsoft.com/office/2007/relationships/hdphoto" Target="../media/hdphoto6.wdp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microsoft.com/office/2007/relationships/hdphoto" Target="../media/hdphoto3.wdp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DE74453-3F42-6F04-9134-CF720CC4A7F0}"/>
              </a:ext>
            </a:extLst>
          </p:cNvPr>
          <p:cNvSpPr/>
          <p:nvPr/>
        </p:nvSpPr>
        <p:spPr>
          <a:xfrm>
            <a:off x="967589" y="391396"/>
            <a:ext cx="4914900" cy="547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栃木県県北家畜保健衛生所</a:t>
            </a: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案内図</a:t>
            </a:r>
          </a:p>
        </p:txBody>
      </p:sp>
      <p:grpSp>
        <p:nvGrpSpPr>
          <p:cNvPr id="1047" name="グループ化 1046">
            <a:extLst>
              <a:ext uri="{FF2B5EF4-FFF2-40B4-BE49-F238E27FC236}">
                <a16:creationId xmlns:a16="http://schemas.microsoft.com/office/drawing/2014/main" id="{83E1AB39-E885-B2C9-F427-CAC3275A57FD}"/>
              </a:ext>
            </a:extLst>
          </p:cNvPr>
          <p:cNvGrpSpPr/>
          <p:nvPr/>
        </p:nvGrpSpPr>
        <p:grpSpPr>
          <a:xfrm>
            <a:off x="552742" y="1084570"/>
            <a:ext cx="5768970" cy="1543578"/>
            <a:chOff x="612949" y="760575"/>
            <a:chExt cx="5768970" cy="1543578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8560D8AF-1CD7-7EF0-4198-91FB0FF64CCE}"/>
                </a:ext>
              </a:extLst>
            </p:cNvPr>
            <p:cNvGrpSpPr/>
            <p:nvPr/>
          </p:nvGrpSpPr>
          <p:grpSpPr>
            <a:xfrm>
              <a:off x="1089919" y="760575"/>
              <a:ext cx="5292000" cy="1543578"/>
              <a:chOff x="1016558" y="1053874"/>
              <a:chExt cx="5292000" cy="1543578"/>
            </a:xfrm>
          </p:grpSpPr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92B8D9D6-F624-0646-AAE7-4E229875B656}"/>
                  </a:ext>
                </a:extLst>
              </p:cNvPr>
              <p:cNvSpPr/>
              <p:nvPr/>
            </p:nvSpPr>
            <p:spPr>
              <a:xfrm>
                <a:off x="1016558" y="1424400"/>
                <a:ext cx="5292000" cy="4320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TEL:0287-36-0314</a:t>
                </a:r>
                <a:r>
                  <a:rPr lang="ja-JP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FAX:0287-37-4825</a:t>
                </a:r>
                <a:endParaRPr lang="ja-JP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D9FAFB69-BD3A-4730-CC6F-3B546B48F992}"/>
                  </a:ext>
                </a:extLst>
              </p:cNvPr>
              <p:cNvSpPr/>
              <p:nvPr/>
            </p:nvSpPr>
            <p:spPr>
              <a:xfrm>
                <a:off x="1016558" y="1053874"/>
                <a:ext cx="5292000" cy="4320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ja-JP" altLang="en-US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〒</a:t>
                </a:r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329-2747</a:t>
                </a:r>
                <a:r>
                  <a:rPr lang="ja-JP" altLang="en-US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栃木県那須塩原市千本松</a:t>
                </a:r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800-3</a:t>
                </a:r>
                <a:endParaRPr lang="ja-JP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CDB50A65-2059-D6FF-6362-44CE45B35EFE}"/>
                  </a:ext>
                </a:extLst>
              </p:cNvPr>
              <p:cNvSpPr/>
              <p:nvPr/>
            </p:nvSpPr>
            <p:spPr>
              <a:xfrm>
                <a:off x="1016558" y="1794926"/>
                <a:ext cx="5292000" cy="4320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E-mail</a:t>
                </a:r>
                <a:r>
                  <a:rPr lang="ja-JP" altLang="en-US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：</a:t>
                </a:r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kenpoku-khe@pref.tochigi.lg.jp</a:t>
                </a:r>
                <a:endParaRPr lang="ja-JP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EA0B776F-9348-91BE-F9E4-26F34093BE9C}"/>
                  </a:ext>
                </a:extLst>
              </p:cNvPr>
              <p:cNvSpPr/>
              <p:nvPr/>
            </p:nvSpPr>
            <p:spPr>
              <a:xfrm>
                <a:off x="1016558" y="2165452"/>
                <a:ext cx="5292000" cy="4320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altLang="ja-JP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http://www.pref.tochigi.lg.jp/g68/index.html</a:t>
                </a:r>
                <a:endParaRPr lang="ja-JP" alt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782B57F0-C1BC-4860-5300-021BA6C26F96}"/>
                </a:ext>
              </a:extLst>
            </p:cNvPr>
            <p:cNvSpPr/>
            <p:nvPr/>
          </p:nvSpPr>
          <p:spPr>
            <a:xfrm>
              <a:off x="612949" y="872235"/>
              <a:ext cx="395116" cy="1381732"/>
            </a:xfrm>
            <a:prstGeom prst="roundRect">
              <a:avLst/>
            </a:prstGeom>
            <a:solidFill>
              <a:srgbClr val="0070C0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所 在 地</a:t>
              </a:r>
              <a:endParaRPr kumimoji="1"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078" name="グループ化 1077">
            <a:extLst>
              <a:ext uri="{FF2B5EF4-FFF2-40B4-BE49-F238E27FC236}">
                <a16:creationId xmlns:a16="http://schemas.microsoft.com/office/drawing/2014/main" id="{15F402DE-C36C-6C2F-3FF7-031161D135B3}"/>
              </a:ext>
            </a:extLst>
          </p:cNvPr>
          <p:cNvGrpSpPr/>
          <p:nvPr/>
        </p:nvGrpSpPr>
        <p:grpSpPr>
          <a:xfrm>
            <a:off x="246053" y="4054150"/>
            <a:ext cx="6365895" cy="3553099"/>
            <a:chOff x="144383" y="3187035"/>
            <a:chExt cx="6365895" cy="3553099"/>
          </a:xfrm>
        </p:grpSpPr>
        <p:grpSp>
          <p:nvGrpSpPr>
            <p:cNvPr id="1076" name="グループ化 1075">
              <a:extLst>
                <a:ext uri="{FF2B5EF4-FFF2-40B4-BE49-F238E27FC236}">
                  <a16:creationId xmlns:a16="http://schemas.microsoft.com/office/drawing/2014/main" id="{9814FB00-5044-7D1C-6C6A-A3AEED6DABD5}"/>
                </a:ext>
              </a:extLst>
            </p:cNvPr>
            <p:cNvGrpSpPr/>
            <p:nvPr/>
          </p:nvGrpSpPr>
          <p:grpSpPr>
            <a:xfrm>
              <a:off x="5554620" y="3187035"/>
              <a:ext cx="88194" cy="3547839"/>
              <a:chOff x="5554620" y="3363767"/>
              <a:chExt cx="88194" cy="3547839"/>
            </a:xfrm>
          </p:grpSpPr>
          <p:sp>
            <p:nvSpPr>
              <p:cNvPr id="1056" name="正方形/長方形 1055">
                <a:extLst>
                  <a:ext uri="{FF2B5EF4-FFF2-40B4-BE49-F238E27FC236}">
                    <a16:creationId xmlns:a16="http://schemas.microsoft.com/office/drawing/2014/main" id="{DA80C7DC-0587-9082-1BB8-C3487137373A}"/>
                  </a:ext>
                </a:extLst>
              </p:cNvPr>
              <p:cNvSpPr/>
              <p:nvPr/>
            </p:nvSpPr>
            <p:spPr>
              <a:xfrm>
                <a:off x="5554620" y="3363767"/>
                <a:ext cx="88194" cy="324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57" name="正方形/長方形 1056">
                <a:extLst>
                  <a:ext uri="{FF2B5EF4-FFF2-40B4-BE49-F238E27FC236}">
                    <a16:creationId xmlns:a16="http://schemas.microsoft.com/office/drawing/2014/main" id="{4C5E7BD6-E1B4-AD9E-5E4F-13DE232B3B7C}"/>
                  </a:ext>
                </a:extLst>
              </p:cNvPr>
              <p:cNvSpPr/>
              <p:nvPr/>
            </p:nvSpPr>
            <p:spPr>
              <a:xfrm>
                <a:off x="5554620" y="3675335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58" name="正方形/長方形 1057">
                <a:extLst>
                  <a:ext uri="{FF2B5EF4-FFF2-40B4-BE49-F238E27FC236}">
                    <a16:creationId xmlns:a16="http://schemas.microsoft.com/office/drawing/2014/main" id="{D1DD89FD-A580-9360-CA65-382E9E25C6A5}"/>
                  </a:ext>
                </a:extLst>
              </p:cNvPr>
              <p:cNvSpPr/>
              <p:nvPr/>
            </p:nvSpPr>
            <p:spPr>
              <a:xfrm>
                <a:off x="5554620" y="4008533"/>
                <a:ext cx="88194" cy="324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59" name="正方形/長方形 1058">
                <a:extLst>
                  <a:ext uri="{FF2B5EF4-FFF2-40B4-BE49-F238E27FC236}">
                    <a16:creationId xmlns:a16="http://schemas.microsoft.com/office/drawing/2014/main" id="{A5E1492E-051B-2C85-AC80-E88B451FD184}"/>
                  </a:ext>
                </a:extLst>
              </p:cNvPr>
              <p:cNvSpPr/>
              <p:nvPr/>
            </p:nvSpPr>
            <p:spPr>
              <a:xfrm>
                <a:off x="5554620" y="4320101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0" name="正方形/長方形 1059">
                <a:extLst>
                  <a:ext uri="{FF2B5EF4-FFF2-40B4-BE49-F238E27FC236}">
                    <a16:creationId xmlns:a16="http://schemas.microsoft.com/office/drawing/2014/main" id="{92C66165-126F-B055-6B90-2E298D29332E}"/>
                  </a:ext>
                </a:extLst>
              </p:cNvPr>
              <p:cNvSpPr/>
              <p:nvPr/>
            </p:nvSpPr>
            <p:spPr>
              <a:xfrm>
                <a:off x="5554620" y="4658459"/>
                <a:ext cx="88194" cy="324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1" name="正方形/長方形 1060">
                <a:extLst>
                  <a:ext uri="{FF2B5EF4-FFF2-40B4-BE49-F238E27FC236}">
                    <a16:creationId xmlns:a16="http://schemas.microsoft.com/office/drawing/2014/main" id="{6DC3875F-7301-9B46-4BDF-563D67845A71}"/>
                  </a:ext>
                </a:extLst>
              </p:cNvPr>
              <p:cNvSpPr/>
              <p:nvPr/>
            </p:nvSpPr>
            <p:spPr>
              <a:xfrm>
                <a:off x="5554620" y="4970027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2" name="正方形/長方形 1061">
                <a:extLst>
                  <a:ext uri="{FF2B5EF4-FFF2-40B4-BE49-F238E27FC236}">
                    <a16:creationId xmlns:a16="http://schemas.microsoft.com/office/drawing/2014/main" id="{21D5C2B6-DAAC-B4DB-3467-BBDAEC7D28E5}"/>
                  </a:ext>
                </a:extLst>
              </p:cNvPr>
              <p:cNvSpPr/>
              <p:nvPr/>
            </p:nvSpPr>
            <p:spPr>
              <a:xfrm>
                <a:off x="5554620" y="5302662"/>
                <a:ext cx="88194" cy="324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3" name="正方形/長方形 1062">
                <a:extLst>
                  <a:ext uri="{FF2B5EF4-FFF2-40B4-BE49-F238E27FC236}">
                    <a16:creationId xmlns:a16="http://schemas.microsoft.com/office/drawing/2014/main" id="{AC1BE8DF-CD9B-E928-D7AA-1D77041E7AD2}"/>
                  </a:ext>
                </a:extLst>
              </p:cNvPr>
              <p:cNvSpPr/>
              <p:nvPr/>
            </p:nvSpPr>
            <p:spPr>
              <a:xfrm>
                <a:off x="5554620" y="5614230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4" name="正方形/長方形 1063">
                <a:extLst>
                  <a:ext uri="{FF2B5EF4-FFF2-40B4-BE49-F238E27FC236}">
                    <a16:creationId xmlns:a16="http://schemas.microsoft.com/office/drawing/2014/main" id="{7C62E24F-D73C-9E87-D3E8-847403A11F92}"/>
                  </a:ext>
                </a:extLst>
              </p:cNvPr>
              <p:cNvSpPr/>
              <p:nvPr/>
            </p:nvSpPr>
            <p:spPr>
              <a:xfrm>
                <a:off x="5554620" y="5943686"/>
                <a:ext cx="88194" cy="324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5" name="正方形/長方形 1064">
                <a:extLst>
                  <a:ext uri="{FF2B5EF4-FFF2-40B4-BE49-F238E27FC236}">
                    <a16:creationId xmlns:a16="http://schemas.microsoft.com/office/drawing/2014/main" id="{03F57C8F-D88D-6533-0CC7-4D9E9A8067DF}"/>
                  </a:ext>
                </a:extLst>
              </p:cNvPr>
              <p:cNvSpPr/>
              <p:nvPr/>
            </p:nvSpPr>
            <p:spPr>
              <a:xfrm>
                <a:off x="5554620" y="6255254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75" name="正方形/長方形 1074">
                <a:extLst>
                  <a:ext uri="{FF2B5EF4-FFF2-40B4-BE49-F238E27FC236}">
                    <a16:creationId xmlns:a16="http://schemas.microsoft.com/office/drawing/2014/main" id="{BF12998C-5A50-D5EF-3188-C0F772AF9FF6}"/>
                  </a:ext>
                </a:extLst>
              </p:cNvPr>
              <p:cNvSpPr/>
              <p:nvPr/>
            </p:nvSpPr>
            <p:spPr>
              <a:xfrm>
                <a:off x="5554620" y="6587606"/>
                <a:ext cx="88194" cy="324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52CFF640-8FCF-A6D9-3549-CE756E60B585}"/>
                </a:ext>
              </a:extLst>
            </p:cNvPr>
            <p:cNvSpPr/>
            <p:nvPr/>
          </p:nvSpPr>
          <p:spPr>
            <a:xfrm>
              <a:off x="2636421" y="5171473"/>
              <a:ext cx="69120" cy="73728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5E6874AB-E5D5-B4F3-7309-64AAE8431517}"/>
                </a:ext>
              </a:extLst>
            </p:cNvPr>
            <p:cNvSpPr/>
            <p:nvPr/>
          </p:nvSpPr>
          <p:spPr>
            <a:xfrm rot="21032071">
              <a:off x="1104408" y="5078961"/>
              <a:ext cx="115200" cy="85248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A4186D20-EFBD-D8F4-9AF3-2B802571A885}"/>
                </a:ext>
              </a:extLst>
            </p:cNvPr>
            <p:cNvSpPr/>
            <p:nvPr/>
          </p:nvSpPr>
          <p:spPr>
            <a:xfrm>
              <a:off x="1042201" y="3849393"/>
              <a:ext cx="115200" cy="131328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3B1BEE83-3FB6-29F9-1279-4F1C28084A33}"/>
                </a:ext>
              </a:extLst>
            </p:cNvPr>
            <p:cNvSpPr/>
            <p:nvPr/>
          </p:nvSpPr>
          <p:spPr>
            <a:xfrm>
              <a:off x="223848" y="3952501"/>
              <a:ext cx="776148" cy="1865465"/>
            </a:xfrm>
            <a:prstGeom prst="roundRect">
              <a:avLst>
                <a:gd name="adj" fmla="val 12699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43BF42ED-9155-2AE8-BDBC-E9FEDD221466}"/>
                </a:ext>
              </a:extLst>
            </p:cNvPr>
            <p:cNvSpPr/>
            <p:nvPr/>
          </p:nvSpPr>
          <p:spPr>
            <a:xfrm>
              <a:off x="1286716" y="3936095"/>
              <a:ext cx="1313279" cy="1865465"/>
            </a:xfrm>
            <a:prstGeom prst="roundRect">
              <a:avLst>
                <a:gd name="adj" fmla="val 11841"/>
              </a:avLst>
            </a:prstGeom>
            <a:solidFill>
              <a:srgbClr val="CCFF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639DE521-CE52-6EF0-4DF7-BC229F02104E}"/>
                </a:ext>
              </a:extLst>
            </p:cNvPr>
            <p:cNvSpPr/>
            <p:nvPr/>
          </p:nvSpPr>
          <p:spPr>
            <a:xfrm>
              <a:off x="2724400" y="3952501"/>
              <a:ext cx="1003602" cy="1865465"/>
            </a:xfrm>
            <a:prstGeom prst="roundRect">
              <a:avLst>
                <a:gd name="adj" fmla="val 8227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2A6C62C0-392E-5B62-F02A-443E3D8BFAB2}"/>
                </a:ext>
              </a:extLst>
            </p:cNvPr>
            <p:cNvSpPr/>
            <p:nvPr/>
          </p:nvSpPr>
          <p:spPr>
            <a:xfrm>
              <a:off x="223849" y="6055589"/>
              <a:ext cx="3491752" cy="648815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BC648E98-4552-935D-10D4-30E716D4D1FB}"/>
                </a:ext>
              </a:extLst>
            </p:cNvPr>
            <p:cNvSpPr/>
            <p:nvPr/>
          </p:nvSpPr>
          <p:spPr>
            <a:xfrm>
              <a:off x="337953" y="3616256"/>
              <a:ext cx="1357343" cy="27648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E64D82DC-AB31-C13A-D535-672D879C45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3988" b="91104" l="9874" r="89916">
                          <a14:foregroundMark x1="39496" y1="5828" x2="45378" y2="6748"/>
                          <a14:foregroundMark x1="31933" y1="89877" x2="31933" y2="89877"/>
                          <a14:foregroundMark x1="23109" y1="90798" x2="23109" y2="90798"/>
                          <a14:foregroundMark x1="35924" y1="91411" x2="35924" y2="91411"/>
                          <a14:foregroundMark x1="32143" y1="91104" x2="32143" y2="91104"/>
                          <a14:foregroundMark x1="44118" y1="3988" x2="44118" y2="398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922" y="3363767"/>
              <a:ext cx="660392" cy="452285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93B9F5AC-EF4D-1A9C-F216-EA59E695D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3988" b="91104" l="9874" r="89916">
                          <a14:foregroundMark x1="39496" y1="5828" x2="45378" y2="6748"/>
                          <a14:foregroundMark x1="31933" y1="89877" x2="31933" y2="89877"/>
                          <a14:foregroundMark x1="23109" y1="90798" x2="23109" y2="90798"/>
                          <a14:foregroundMark x1="35924" y1="91411" x2="35924" y2="91411"/>
                          <a14:foregroundMark x1="32143" y1="91104" x2="32143" y2="91104"/>
                          <a14:foregroundMark x1="44118" y1="3988" x2="44118" y2="398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531" y="3390113"/>
              <a:ext cx="660392" cy="452285"/>
            </a:xfrm>
            <a:prstGeom prst="rect">
              <a:avLst/>
            </a:prstGeom>
          </p:spPr>
        </p:pic>
        <p:sp>
          <p:nvSpPr>
            <p:cNvPr id="24" name="四角形: 角を丸くする 23">
              <a:extLst>
                <a:ext uri="{FF2B5EF4-FFF2-40B4-BE49-F238E27FC236}">
                  <a16:creationId xmlns:a16="http://schemas.microsoft.com/office/drawing/2014/main" id="{3812D1B5-6035-FF48-3EA4-1E0E11CB3380}"/>
                </a:ext>
              </a:extLst>
            </p:cNvPr>
            <p:cNvSpPr/>
            <p:nvPr/>
          </p:nvSpPr>
          <p:spPr>
            <a:xfrm>
              <a:off x="3752425" y="3363767"/>
              <a:ext cx="226424" cy="3340263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東北自動車道</a:t>
              </a:r>
            </a:p>
          </p:txBody>
        </p:sp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FB42AD7E-F2CE-372F-3CE6-388758316F29}"/>
                </a:ext>
              </a:extLst>
            </p:cNvPr>
            <p:cNvSpPr/>
            <p:nvPr/>
          </p:nvSpPr>
          <p:spPr>
            <a:xfrm>
              <a:off x="144383" y="5857247"/>
              <a:ext cx="6336000" cy="18855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　　　　　　　　　　　　　国道</a:t>
              </a:r>
              <a:r>
                <a:rPr kumimoji="1" lang="en-US" altLang="ja-JP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400</a:t>
              </a:r>
              <a:r>
                <a:rPr kumimoji="1" lang="ja-JP" alt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号線</a:t>
              </a:r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587BD2C8-F45C-26C4-C0A0-23BB9E05B0EC}"/>
                </a:ext>
              </a:extLst>
            </p:cNvPr>
            <p:cNvSpPr/>
            <p:nvPr/>
          </p:nvSpPr>
          <p:spPr>
            <a:xfrm rot="16200000">
              <a:off x="2447381" y="4992256"/>
              <a:ext cx="69120" cy="41472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0" name="四角形: 角を丸くする 29">
              <a:extLst>
                <a:ext uri="{FF2B5EF4-FFF2-40B4-BE49-F238E27FC236}">
                  <a16:creationId xmlns:a16="http://schemas.microsoft.com/office/drawing/2014/main" id="{E5329ADE-93BD-4116-D4E5-AD3FF8521955}"/>
                </a:ext>
              </a:extLst>
            </p:cNvPr>
            <p:cNvSpPr/>
            <p:nvPr/>
          </p:nvSpPr>
          <p:spPr>
            <a:xfrm>
              <a:off x="2256450" y="4894602"/>
              <a:ext cx="75396" cy="343241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01EF0C66-2871-8859-62F6-76DE6865BCE3}"/>
                </a:ext>
              </a:extLst>
            </p:cNvPr>
            <p:cNvSpPr/>
            <p:nvPr/>
          </p:nvSpPr>
          <p:spPr>
            <a:xfrm>
              <a:off x="1204437" y="4272401"/>
              <a:ext cx="171659" cy="408083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24" name="吹き出し: 角を丸めた四角形 1023">
              <a:extLst>
                <a:ext uri="{FF2B5EF4-FFF2-40B4-BE49-F238E27FC236}">
                  <a16:creationId xmlns:a16="http://schemas.microsoft.com/office/drawing/2014/main" id="{4A0B3BC0-5676-C58E-4190-3E6BD3D3E7F9}"/>
                </a:ext>
              </a:extLst>
            </p:cNvPr>
            <p:cNvSpPr/>
            <p:nvPr/>
          </p:nvSpPr>
          <p:spPr>
            <a:xfrm>
              <a:off x="1865215" y="3244038"/>
              <a:ext cx="1740968" cy="506858"/>
            </a:xfrm>
            <a:prstGeom prst="wedgeRoundRectCallout">
              <a:avLst>
                <a:gd name="adj1" fmla="val -76360"/>
                <a:gd name="adj2" fmla="val 117466"/>
                <a:gd name="adj3" fmla="val 16667"/>
              </a:avLst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栃木県</a:t>
              </a:r>
              <a:endParaRPr kumimoji="1" lang="en-US" altLang="ja-JP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県北家畜保健衛生所</a:t>
              </a:r>
            </a:p>
          </p:txBody>
        </p:sp>
        <p:sp>
          <p:nvSpPr>
            <p:cNvPr id="1025" name="楕円 1024">
              <a:extLst>
                <a:ext uri="{FF2B5EF4-FFF2-40B4-BE49-F238E27FC236}">
                  <a16:creationId xmlns:a16="http://schemas.microsoft.com/office/drawing/2014/main" id="{A6B0E685-523F-F45B-EB2C-F7606FC64EC2}"/>
                </a:ext>
              </a:extLst>
            </p:cNvPr>
            <p:cNvSpPr/>
            <p:nvPr/>
          </p:nvSpPr>
          <p:spPr>
            <a:xfrm>
              <a:off x="3742245" y="5805766"/>
              <a:ext cx="253660" cy="25344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グラフィックス 1027" descr="マーカー 単色塗りつぶし">
              <a:extLst>
                <a:ext uri="{FF2B5EF4-FFF2-40B4-BE49-F238E27FC236}">
                  <a16:creationId xmlns:a16="http://schemas.microsoft.com/office/drawing/2014/main" id="{A244A9DE-990B-7979-84C6-A1ABE5B99F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36181" y="3952501"/>
              <a:ext cx="508173" cy="508173"/>
            </a:xfrm>
            <a:prstGeom prst="rect">
              <a:avLst/>
            </a:prstGeom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15E77F89-F2A6-0570-1E28-64E61CA80A1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36" b="89744" l="6804" r="89897">
                          <a14:foregroundMark x1="6804" y1="20513" x2="66804" y2="37179"/>
                          <a14:foregroundMark x1="66804" y1="37179" x2="31340" y2="44872"/>
                          <a14:foregroundMark x1="31340" y1="44872" x2="48866" y2="59615"/>
                          <a14:foregroundMark x1="48866" y1="59615" x2="61856" y2="59615"/>
                          <a14:foregroundMark x1="61856" y1="59615" x2="47629" y2="62821"/>
                          <a14:foregroundMark x1="47629" y1="62821" x2="47835" y2="88782"/>
                          <a14:foregroundMark x1="26392" y1="52885" x2="20412" y2="16346"/>
                          <a14:foregroundMark x1="20412" y1="16346" x2="24948" y2="17308"/>
                          <a14:foregroundMark x1="27835" y1="22115" x2="25773" y2="15385"/>
                          <a14:foregroundMark x1="43505" y1="23077" x2="74227" y2="26923"/>
                          <a14:foregroundMark x1="50928" y1="48077" x2="67010" y2="48718"/>
                          <a14:foregroundMark x1="36289" y1="59615" x2="38969" y2="80128"/>
                          <a14:foregroundMark x1="31546" y1="60897" x2="34433" y2="65705"/>
                          <a14:foregroundMark x1="23093" y1="53205" x2="25361" y2="53846"/>
                          <a14:foregroundMark x1="68454" y1="59615" x2="71959" y2="65705"/>
                          <a14:foregroundMark x1="51753" y1="47756" x2="65979" y2="51603"/>
                          <a14:foregroundMark x1="65979" y1="51603" x2="77526" y2="45192"/>
                          <a14:foregroundMark x1="77526" y1="45192" x2="75464" y2="28205"/>
                          <a14:foregroundMark x1="75464" y1="28205" x2="72371" y2="19872"/>
                          <a14:foregroundMark x1="41031" y1="16667" x2="44742" y2="19231"/>
                          <a14:foregroundMark x1="37113" y1="17949" x2="37113" y2="17949"/>
                          <a14:foregroundMark x1="68454" y1="56410" x2="71753" y2="69231"/>
                          <a14:foregroundMark x1="67629" y1="79808" x2="67629" y2="79808"/>
                          <a14:foregroundMark x1="75258" y1="78526" x2="75258" y2="78526"/>
                          <a14:foregroundMark x1="72784" y1="68269" x2="72784" y2="68269"/>
                          <a14:foregroundMark x1="72784" y1="54487" x2="71753" y2="7692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2233" y="4518852"/>
              <a:ext cx="670277" cy="431188"/>
            </a:xfrm>
            <a:prstGeom prst="rect">
              <a:avLst/>
            </a:prstGeom>
          </p:spPr>
        </p:pic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84E8F9EC-36EC-2EC8-A421-82877D07056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9873" b="93312" l="9978" r="89579">
                          <a14:foregroundMark x1="43016" y1="93312" x2="43016" y2="93312"/>
                          <a14:foregroundMark x1="40798" y1="11783" x2="40798" y2="11783"/>
                          <a14:foregroundMark x1="13747" y1="11783" x2="13747" y2="11783"/>
                          <a14:foregroundMark x1="12860" y1="13376" x2="12860" y2="13376"/>
                          <a14:foregroundMark x1="49224" y1="93312" x2="49224" y2="93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6260" y="4652804"/>
              <a:ext cx="597089" cy="415712"/>
            </a:xfrm>
            <a:prstGeom prst="rect">
              <a:avLst/>
            </a:prstGeom>
          </p:spPr>
        </p:pic>
        <p:pic>
          <p:nvPicPr>
            <p:cNvPr id="1029" name="図 1028">
              <a:extLst>
                <a:ext uri="{FF2B5EF4-FFF2-40B4-BE49-F238E27FC236}">
                  <a16:creationId xmlns:a16="http://schemas.microsoft.com/office/drawing/2014/main" id="{060DB17E-AFBC-5D03-8B6F-EA19FA592A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36" b="89744" l="6804" r="89897">
                          <a14:foregroundMark x1="6804" y1="20513" x2="66804" y2="37179"/>
                          <a14:foregroundMark x1="66804" y1="37179" x2="31340" y2="44872"/>
                          <a14:foregroundMark x1="31340" y1="44872" x2="48866" y2="59615"/>
                          <a14:foregroundMark x1="48866" y1="59615" x2="61856" y2="59615"/>
                          <a14:foregroundMark x1="61856" y1="59615" x2="47629" y2="62821"/>
                          <a14:foregroundMark x1="47629" y1="62821" x2="47835" y2="88782"/>
                          <a14:foregroundMark x1="26392" y1="52885" x2="20412" y2="16346"/>
                          <a14:foregroundMark x1="20412" y1="16346" x2="24948" y2="17308"/>
                          <a14:foregroundMark x1="27835" y1="22115" x2="25773" y2="15385"/>
                          <a14:foregroundMark x1="43505" y1="23077" x2="74227" y2="26923"/>
                          <a14:foregroundMark x1="50928" y1="48077" x2="67010" y2="48718"/>
                          <a14:foregroundMark x1="36289" y1="59615" x2="38969" y2="80128"/>
                          <a14:foregroundMark x1="31546" y1="60897" x2="34433" y2="65705"/>
                          <a14:foregroundMark x1="23093" y1="53205" x2="25361" y2="53846"/>
                          <a14:foregroundMark x1="68454" y1="59615" x2="71959" y2="65705"/>
                          <a14:foregroundMark x1="51753" y1="47756" x2="65979" y2="51603"/>
                          <a14:foregroundMark x1="65979" y1="51603" x2="77526" y2="45192"/>
                          <a14:foregroundMark x1="77526" y1="45192" x2="75464" y2="28205"/>
                          <a14:foregroundMark x1="75464" y1="28205" x2="72371" y2="19872"/>
                          <a14:foregroundMark x1="41031" y1="16667" x2="44742" y2="19231"/>
                          <a14:foregroundMark x1="37113" y1="17949" x2="37113" y2="17949"/>
                          <a14:foregroundMark x1="68454" y1="56410" x2="71753" y2="69231"/>
                          <a14:foregroundMark x1="67629" y1="79808" x2="67629" y2="79808"/>
                          <a14:foregroundMark x1="75258" y1="78526" x2="75258" y2="78526"/>
                          <a14:foregroundMark x1="72784" y1="68269" x2="72784" y2="68269"/>
                          <a14:foregroundMark x1="72784" y1="54487" x2="71753" y2="7692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882" y="4590272"/>
              <a:ext cx="597089" cy="384107"/>
            </a:xfrm>
            <a:prstGeom prst="rect">
              <a:avLst/>
            </a:prstGeom>
          </p:spPr>
        </p:pic>
        <p:pic>
          <p:nvPicPr>
            <p:cNvPr id="1031" name="図 1030">
              <a:extLst>
                <a:ext uri="{FF2B5EF4-FFF2-40B4-BE49-F238E27FC236}">
                  <a16:creationId xmlns:a16="http://schemas.microsoft.com/office/drawing/2014/main" id="{365AD017-DAC1-7325-745F-EF94240B7C4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9873" b="93312" l="9978" r="89579">
                          <a14:foregroundMark x1="43016" y1="93312" x2="43016" y2="93312"/>
                          <a14:foregroundMark x1="40798" y1="11783" x2="40798" y2="11783"/>
                          <a14:foregroundMark x1="13747" y1="11783" x2="13747" y2="11783"/>
                          <a14:foregroundMark x1="12860" y1="13376" x2="12860" y2="13376"/>
                          <a14:foregroundMark x1="49224" y1="93312" x2="49224" y2="93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9776" y="6014200"/>
              <a:ext cx="597089" cy="415712"/>
            </a:xfrm>
            <a:prstGeom prst="rect">
              <a:avLst/>
            </a:prstGeom>
          </p:spPr>
        </p:pic>
        <p:pic>
          <p:nvPicPr>
            <p:cNvPr id="1033" name="図 1032" descr="寝室, 部屋, 時計 が含まれている画像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7202BE2D-AA2C-6A69-47F1-90A25545DED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6936" b="92775" l="8491" r="90330">
                          <a14:foregroundMark x1="8726" y1="29191" x2="8726" y2="29191"/>
                          <a14:foregroundMark x1="55896" y1="92775" x2="55896" y2="92775"/>
                          <a14:foregroundMark x1="90330" y1="47110" x2="90330" y2="47110"/>
                          <a14:backgroundMark x1="42217" y1="8671" x2="42217" y2="8671"/>
                          <a14:backgroundMark x1="40566" y1="6358" x2="40094" y2="8382"/>
                          <a14:backgroundMark x1="11085" y1="43064" x2="8962" y2="4104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5346" y="3399728"/>
              <a:ext cx="524919" cy="428355"/>
            </a:xfrm>
            <a:prstGeom prst="rect">
              <a:avLst/>
            </a:prstGeom>
          </p:spPr>
        </p:pic>
        <p:sp>
          <p:nvSpPr>
            <p:cNvPr id="1034" name="正方形/長方形 1033">
              <a:extLst>
                <a:ext uri="{FF2B5EF4-FFF2-40B4-BE49-F238E27FC236}">
                  <a16:creationId xmlns:a16="http://schemas.microsoft.com/office/drawing/2014/main" id="{182C38E4-687C-2C4C-3AC6-018D890B6D8C}"/>
                </a:ext>
              </a:extLst>
            </p:cNvPr>
            <p:cNvSpPr/>
            <p:nvPr/>
          </p:nvSpPr>
          <p:spPr>
            <a:xfrm>
              <a:off x="1431174" y="5269706"/>
              <a:ext cx="1059839" cy="3225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栃木県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畜産酪農研究センター</a:t>
              </a:r>
            </a:p>
          </p:txBody>
        </p:sp>
        <p:sp>
          <p:nvSpPr>
            <p:cNvPr id="1035" name="正方形/長方形 1034">
              <a:extLst>
                <a:ext uri="{FF2B5EF4-FFF2-40B4-BE49-F238E27FC236}">
                  <a16:creationId xmlns:a16="http://schemas.microsoft.com/office/drawing/2014/main" id="{98806B75-F7BA-2952-9F1C-942950A200A8}"/>
                </a:ext>
              </a:extLst>
            </p:cNvPr>
            <p:cNvSpPr/>
            <p:nvPr/>
          </p:nvSpPr>
          <p:spPr>
            <a:xfrm>
              <a:off x="263086" y="4945293"/>
              <a:ext cx="645120" cy="3225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(</a:t>
              </a:r>
              <a:r>
                <a:rPr kumimoji="1" lang="ja-JP" altLang="en-US" sz="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株</a:t>
              </a:r>
              <a:r>
                <a:rPr kumimoji="1" lang="en-US" altLang="ja-JP" sz="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ホウライ</a:t>
              </a:r>
              <a:endParaRPr kumimoji="1" lang="en-US" altLang="ja-JP" sz="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千本松牧場</a:t>
              </a:r>
            </a:p>
          </p:txBody>
        </p:sp>
        <p:sp>
          <p:nvSpPr>
            <p:cNvPr id="1036" name="正方形/長方形 1035">
              <a:extLst>
                <a:ext uri="{FF2B5EF4-FFF2-40B4-BE49-F238E27FC236}">
                  <a16:creationId xmlns:a16="http://schemas.microsoft.com/office/drawing/2014/main" id="{37F652FC-2CD5-A4F4-72B1-ECFCE4B4A548}"/>
                </a:ext>
              </a:extLst>
            </p:cNvPr>
            <p:cNvSpPr/>
            <p:nvPr/>
          </p:nvSpPr>
          <p:spPr>
            <a:xfrm>
              <a:off x="203431" y="3432133"/>
              <a:ext cx="1013759" cy="3225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那須野が原</a:t>
              </a:r>
              <a:endParaRPr kumimoji="1" lang="en-US" altLang="ja-JP" sz="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公園</a:t>
              </a:r>
            </a:p>
          </p:txBody>
        </p:sp>
        <p:sp>
          <p:nvSpPr>
            <p:cNvPr id="1038" name="正方形/長方形 1037">
              <a:extLst>
                <a:ext uri="{FF2B5EF4-FFF2-40B4-BE49-F238E27FC236}">
                  <a16:creationId xmlns:a16="http://schemas.microsoft.com/office/drawing/2014/main" id="{6A9D1B09-DBA4-A27E-8DFC-9F29E64106C8}"/>
                </a:ext>
              </a:extLst>
            </p:cNvPr>
            <p:cNvSpPr/>
            <p:nvPr/>
          </p:nvSpPr>
          <p:spPr>
            <a:xfrm>
              <a:off x="1957520" y="6364947"/>
              <a:ext cx="1380895" cy="3225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農研機構　畜産研究部門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那須塩原拠点</a:t>
              </a:r>
            </a:p>
          </p:txBody>
        </p:sp>
        <p:sp>
          <p:nvSpPr>
            <p:cNvPr id="1039" name="正方形/長方形 1038">
              <a:extLst>
                <a:ext uri="{FF2B5EF4-FFF2-40B4-BE49-F238E27FC236}">
                  <a16:creationId xmlns:a16="http://schemas.microsoft.com/office/drawing/2014/main" id="{6B24FE50-548C-06AA-C92B-394F4EF7EA4E}"/>
                </a:ext>
              </a:extLst>
            </p:cNvPr>
            <p:cNvSpPr/>
            <p:nvPr/>
          </p:nvSpPr>
          <p:spPr>
            <a:xfrm>
              <a:off x="2744629" y="4939954"/>
              <a:ext cx="1057021" cy="46303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農研機構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畜産研究部門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那須塩原拠点</a:t>
              </a:r>
            </a:p>
          </p:txBody>
        </p:sp>
        <p:pic>
          <p:nvPicPr>
            <p:cNvPr id="1043" name="図 1042">
              <a:extLst>
                <a:ext uri="{FF2B5EF4-FFF2-40B4-BE49-F238E27FC236}">
                  <a16:creationId xmlns:a16="http://schemas.microsoft.com/office/drawing/2014/main" id="{359D3574-B6A1-E41A-36D2-E86B1E449F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8709" b="93093" l="6452" r="93333">
                          <a14:foregroundMark x1="6452" y1="56456" x2="12473" y2="55856"/>
                          <a14:foregroundMark x1="10753" y1="9610" x2="10753" y2="9610"/>
                          <a14:foregroundMark x1="52903" y1="9009" x2="52903" y2="9009"/>
                          <a14:foregroundMark x1="90323" y1="36937" x2="90323" y2="36937"/>
                          <a14:foregroundMark x1="89032" y1="37237" x2="89032" y2="37237"/>
                          <a14:foregroundMark x1="93548" y1="37237" x2="93548" y2="37237"/>
                          <a14:foregroundMark x1="50753" y1="93093" x2="50753" y2="93093"/>
                          <a14:foregroundMark x1="74409" y1="90691" x2="74409" y2="90691"/>
                          <a14:backgroundMark x1="90538" y1="34535" x2="90538" y2="3453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6484" y="4926258"/>
              <a:ext cx="339119" cy="242853"/>
            </a:xfrm>
            <a:prstGeom prst="rect">
              <a:avLst/>
            </a:prstGeom>
          </p:spPr>
        </p:pic>
        <p:pic>
          <p:nvPicPr>
            <p:cNvPr id="1045" name="図 1044" descr="草, ケーキ が含まれている画像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62EC0F88-68AC-50C5-E189-17A98C053D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backgroundRemoval t="7767" b="89320" l="4473" r="95208">
                          <a14:foregroundMark x1="14644" y1="20720" x2="54952" y2="38835"/>
                          <a14:foregroundMark x1="54952" y1="38835" x2="89137" y2="77670"/>
                          <a14:foregroundMark x1="9904" y1="82524" x2="9904" y2="26973"/>
                          <a14:foregroundMark x1="13472" y1="27845" x2="33866" y2="42718"/>
                          <a14:foregroundMark x1="33866" y1="42718" x2="19808" y2="78641"/>
                          <a14:foregroundMark x1="19808" y1="78641" x2="13738" y2="79612"/>
                          <a14:foregroundMark x1="6070" y1="36893" x2="7348" y2="59223"/>
                          <a14:foregroundMark x1="28754" y1="82524" x2="52077" y2="68932"/>
                          <a14:foregroundMark x1="39936" y1="14563" x2="80192" y2="20388"/>
                          <a14:foregroundMark x1="36686" y1="9970" x2="46965" y2="10680"/>
                          <a14:foregroundMark x1="35694" y1="9902" x2="35742" y2="9905"/>
                          <a14:foregroundMark x1="14985" y1="8471" x2="33877" y2="9776"/>
                          <a14:foregroundMark x1="8574" y1="8028" x2="9001" y2="8057"/>
                          <a14:foregroundMark x1="46965" y1="10680" x2="61022" y2="9709"/>
                          <a14:foregroundMark x1="40575" y1="84466" x2="69968" y2="80583"/>
                          <a14:foregroundMark x1="67732" y1="25243" x2="91693" y2="74757"/>
                          <a14:foregroundMark x1="90415" y1="19417" x2="72524" y2="84466"/>
                          <a14:foregroundMark x1="67412" y1="70874" x2="89457" y2="85437"/>
                          <a14:foregroundMark x1="69649" y1="13592" x2="89457" y2="12621"/>
                          <a14:foregroundMark x1="89457" y1="12621" x2="94569" y2="63107"/>
                          <a14:foregroundMark x1="94569" y1="63107" x2="79872" y2="87379"/>
                          <a14:foregroundMark x1="79872" y1="87379" x2="68690" y2="87379"/>
                          <a14:foregroundMark x1="94249" y1="27184" x2="95208" y2="46602"/>
                          <a14:foregroundMark x1="4473" y1="63107" x2="8626" y2="85437"/>
                          <a14:foregroundMark x1="12460" y1="89320" x2="30990" y2="88350"/>
                          <a14:foregroundMark x1="30990" y1="88350" x2="31949" y2="88350"/>
                          <a14:foregroundMark x1="15016" y1="46602" x2="17891" y2="69903"/>
                          <a14:foregroundMark x1="10224" y1="12621" x2="5751" y2="27184"/>
                          <a14:backgroundMark x1="8154" y1="7897" x2="8626" y2="7767"/>
                          <a14:backgroundMark x1="9265" y1="6796" x2="15335" y2="6796"/>
                          <a14:backgroundMark x1="35783" y1="10680" x2="35783" y2="11650"/>
                          <a14:backgroundMark x1="35783" y1="9709" x2="36741" y2="9709"/>
                          <a14:backgroundMark x1="34185" y1="8738" x2="35463" y2="10680"/>
                          <a14:backgroundMark x1="37380" y1="9709" x2="37380" y2="9709"/>
                          <a14:backgroundMark x1="38019" y1="7767" x2="38019" y2="7767"/>
                          <a14:backgroundMark x1="17891" y1="6796" x2="17891" y2="6796"/>
                          <a14:backgroundMark x1="16933" y1="6796" x2="16933" y2="6796"/>
                          <a14:backgroundMark x1="16294" y1="6796" x2="16294" y2="6796"/>
                          <a14:backgroundMark x1="15655" y1="6796" x2="15655" y2="6796"/>
                          <a14:backgroundMark x1="19169" y1="6796" x2="19169" y2="6796"/>
                          <a14:backgroundMark x1="18530" y1="6796" x2="18530" y2="679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678" y="5873285"/>
              <a:ext cx="382290" cy="125802"/>
            </a:xfrm>
            <a:prstGeom prst="rect">
              <a:avLst/>
            </a:prstGeom>
          </p:spPr>
        </p:pic>
        <p:pic>
          <p:nvPicPr>
            <p:cNvPr id="1046" name="図 1045" descr="草, ケーキ が含まれている画像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D044CBF9-7EDF-14CE-5403-6EA79DF27C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backgroundRemoval t="7767" b="89320" l="4473" r="95208">
                          <a14:foregroundMark x1="14644" y1="20720" x2="54952" y2="38835"/>
                          <a14:foregroundMark x1="54952" y1="38835" x2="89137" y2="77670"/>
                          <a14:foregroundMark x1="9904" y1="82524" x2="9904" y2="26973"/>
                          <a14:foregroundMark x1="13472" y1="27845" x2="33866" y2="42718"/>
                          <a14:foregroundMark x1="33866" y1="42718" x2="19808" y2="78641"/>
                          <a14:foregroundMark x1="19808" y1="78641" x2="13738" y2="79612"/>
                          <a14:foregroundMark x1="6070" y1="36893" x2="7348" y2="59223"/>
                          <a14:foregroundMark x1="28754" y1="82524" x2="52077" y2="68932"/>
                          <a14:foregroundMark x1="39936" y1="14563" x2="80192" y2="20388"/>
                          <a14:foregroundMark x1="36686" y1="9970" x2="46965" y2="10680"/>
                          <a14:foregroundMark x1="35694" y1="9902" x2="35742" y2="9905"/>
                          <a14:foregroundMark x1="14985" y1="8471" x2="33877" y2="9776"/>
                          <a14:foregroundMark x1="8574" y1="8028" x2="9001" y2="8057"/>
                          <a14:foregroundMark x1="46965" y1="10680" x2="61022" y2="9709"/>
                          <a14:foregroundMark x1="40575" y1="84466" x2="69968" y2="80583"/>
                          <a14:foregroundMark x1="67732" y1="25243" x2="91693" y2="74757"/>
                          <a14:foregroundMark x1="90415" y1="19417" x2="72524" y2="84466"/>
                          <a14:foregroundMark x1="67412" y1="70874" x2="89457" y2="85437"/>
                          <a14:foregroundMark x1="69649" y1="13592" x2="89457" y2="12621"/>
                          <a14:foregroundMark x1="89457" y1="12621" x2="94569" y2="63107"/>
                          <a14:foregroundMark x1="94569" y1="63107" x2="79872" y2="87379"/>
                          <a14:foregroundMark x1="79872" y1="87379" x2="68690" y2="87379"/>
                          <a14:foregroundMark x1="94249" y1="27184" x2="95208" y2="46602"/>
                          <a14:foregroundMark x1="4473" y1="63107" x2="8626" y2="85437"/>
                          <a14:foregroundMark x1="12460" y1="89320" x2="30990" y2="88350"/>
                          <a14:foregroundMark x1="30990" y1="88350" x2="31949" y2="88350"/>
                          <a14:foregroundMark x1="15016" y1="46602" x2="17891" y2="69903"/>
                          <a14:foregroundMark x1="10224" y1="12621" x2="5751" y2="27184"/>
                          <a14:backgroundMark x1="8154" y1="7897" x2="8626" y2="7767"/>
                          <a14:backgroundMark x1="9265" y1="6796" x2="15335" y2="6796"/>
                          <a14:backgroundMark x1="35783" y1="10680" x2="35783" y2="11650"/>
                          <a14:backgroundMark x1="35783" y1="9709" x2="36741" y2="9709"/>
                          <a14:backgroundMark x1="34185" y1="8738" x2="35463" y2="10680"/>
                          <a14:backgroundMark x1="37380" y1="9709" x2="37380" y2="9709"/>
                          <a14:backgroundMark x1="38019" y1="7767" x2="38019" y2="7767"/>
                          <a14:backgroundMark x1="17891" y1="6796" x2="17891" y2="6796"/>
                          <a14:backgroundMark x1="16933" y1="6796" x2="16933" y2="6796"/>
                          <a14:backgroundMark x1="16294" y1="6796" x2="16294" y2="6796"/>
                          <a14:backgroundMark x1="15655" y1="6796" x2="15655" y2="6796"/>
                          <a14:backgroundMark x1="19169" y1="6796" x2="19169" y2="6796"/>
                          <a14:backgroundMark x1="18530" y1="6796" x2="18530" y2="679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3310" y="5874850"/>
              <a:ext cx="382290" cy="125802"/>
            </a:xfrm>
            <a:prstGeom prst="rect">
              <a:avLst/>
            </a:prstGeom>
          </p:spPr>
        </p:pic>
        <p:sp>
          <p:nvSpPr>
            <p:cNvPr id="1048" name="正方形/長方形 1047">
              <a:extLst>
                <a:ext uri="{FF2B5EF4-FFF2-40B4-BE49-F238E27FC236}">
                  <a16:creationId xmlns:a16="http://schemas.microsoft.com/office/drawing/2014/main" id="{9FEA9003-3A1B-52FC-8708-25B2833FA5E6}"/>
                </a:ext>
              </a:extLst>
            </p:cNvPr>
            <p:cNvSpPr/>
            <p:nvPr/>
          </p:nvSpPr>
          <p:spPr>
            <a:xfrm>
              <a:off x="1027447" y="3837335"/>
              <a:ext cx="138240" cy="12594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県道３０８号線</a:t>
              </a:r>
            </a:p>
          </p:txBody>
        </p:sp>
        <p:sp>
          <p:nvSpPr>
            <p:cNvPr id="1037" name="正方形/長方形 1036">
              <a:extLst>
                <a:ext uri="{FF2B5EF4-FFF2-40B4-BE49-F238E27FC236}">
                  <a16:creationId xmlns:a16="http://schemas.microsoft.com/office/drawing/2014/main" id="{319F0188-511B-E2B4-80D9-5851769357DD}"/>
                </a:ext>
              </a:extLst>
            </p:cNvPr>
            <p:cNvSpPr/>
            <p:nvPr/>
          </p:nvSpPr>
          <p:spPr>
            <a:xfrm>
              <a:off x="3411536" y="6101066"/>
              <a:ext cx="908202" cy="322559"/>
            </a:xfrm>
            <a:prstGeom prst="rect">
              <a:avLst/>
            </a:prstGeom>
            <a:solidFill>
              <a:srgbClr val="CC3399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西那須野塩原</a:t>
              </a:r>
              <a:r>
                <a:rPr kumimoji="1" lang="en-US" altLang="ja-JP" sz="9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IC</a:t>
              </a:r>
              <a:endParaRPr kumimoji="1" lang="ja-JP" altLang="en-US" sz="9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030" name="図 1029">
              <a:extLst>
                <a:ext uri="{FF2B5EF4-FFF2-40B4-BE49-F238E27FC236}">
                  <a16:creationId xmlns:a16="http://schemas.microsoft.com/office/drawing/2014/main" id="{A40BDEC2-3A13-838E-9951-11E3BAA11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9873" b="93312" l="9978" r="89579">
                          <a14:foregroundMark x1="43016" y1="93312" x2="43016" y2="93312"/>
                          <a14:foregroundMark x1="40798" y1="11783" x2="40798" y2="11783"/>
                          <a14:foregroundMark x1="13747" y1="11783" x2="13747" y2="11783"/>
                          <a14:foregroundMark x1="12860" y1="13376" x2="12860" y2="13376"/>
                          <a14:foregroundMark x1="49224" y1="93312" x2="49224" y2="93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46238" y="4566747"/>
              <a:ext cx="597089" cy="415712"/>
            </a:xfrm>
            <a:prstGeom prst="rect">
              <a:avLst/>
            </a:prstGeom>
          </p:spPr>
        </p:pic>
        <p:pic>
          <p:nvPicPr>
            <p:cNvPr id="2" name="図 1">
              <a:extLst>
                <a:ext uri="{FF2B5EF4-FFF2-40B4-BE49-F238E27FC236}">
                  <a16:creationId xmlns:a16="http://schemas.microsoft.com/office/drawing/2014/main" id="{826CE036-D7D3-3B80-D915-021CEEB53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36" b="89744" l="6804" r="89897">
                          <a14:foregroundMark x1="6804" y1="20513" x2="66804" y2="37179"/>
                          <a14:foregroundMark x1="66804" y1="37179" x2="31340" y2="44872"/>
                          <a14:foregroundMark x1="31340" y1="44872" x2="48866" y2="59615"/>
                          <a14:foregroundMark x1="48866" y1="59615" x2="61856" y2="59615"/>
                          <a14:foregroundMark x1="61856" y1="59615" x2="47629" y2="62821"/>
                          <a14:foregroundMark x1="47629" y1="62821" x2="47835" y2="88782"/>
                          <a14:foregroundMark x1="26392" y1="52885" x2="20412" y2="16346"/>
                          <a14:foregroundMark x1="20412" y1="16346" x2="24948" y2="17308"/>
                          <a14:foregroundMark x1="27835" y1="22115" x2="25773" y2="15385"/>
                          <a14:foregroundMark x1="43505" y1="23077" x2="74227" y2="26923"/>
                          <a14:foregroundMark x1="50928" y1="48077" x2="67010" y2="48718"/>
                          <a14:foregroundMark x1="36289" y1="59615" x2="38969" y2="80128"/>
                          <a14:foregroundMark x1="31546" y1="60897" x2="34433" y2="65705"/>
                          <a14:foregroundMark x1="23093" y1="53205" x2="25361" y2="53846"/>
                          <a14:foregroundMark x1="68454" y1="59615" x2="71959" y2="65705"/>
                          <a14:foregroundMark x1="51753" y1="47756" x2="65979" y2="51603"/>
                          <a14:foregroundMark x1="65979" y1="51603" x2="77526" y2="45192"/>
                          <a14:foregroundMark x1="77526" y1="45192" x2="75464" y2="28205"/>
                          <a14:foregroundMark x1="75464" y1="28205" x2="72371" y2="19872"/>
                          <a14:foregroundMark x1="41031" y1="16667" x2="44742" y2="19231"/>
                          <a14:foregroundMark x1="37113" y1="17949" x2="37113" y2="17949"/>
                          <a14:foregroundMark x1="68454" y1="56410" x2="71753" y2="69231"/>
                          <a14:foregroundMark x1="67629" y1="79808" x2="67629" y2="79808"/>
                          <a14:foregroundMark x1="75258" y1="78526" x2="75258" y2="78526"/>
                          <a14:foregroundMark x1="72784" y1="68269" x2="72784" y2="68269"/>
                          <a14:foregroundMark x1="72784" y1="54487" x2="71753" y2="7692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2215" y="4598720"/>
              <a:ext cx="597089" cy="384107"/>
            </a:xfrm>
            <a:prstGeom prst="rect">
              <a:avLst/>
            </a:prstGeom>
          </p:spPr>
        </p:pic>
        <p:sp>
          <p:nvSpPr>
            <p:cNvPr id="1051" name="吹き出し: 四角形 1050">
              <a:extLst>
                <a:ext uri="{FF2B5EF4-FFF2-40B4-BE49-F238E27FC236}">
                  <a16:creationId xmlns:a16="http://schemas.microsoft.com/office/drawing/2014/main" id="{6918ED8B-3064-5A14-5656-060A9A25A5D4}"/>
                </a:ext>
              </a:extLst>
            </p:cNvPr>
            <p:cNvSpPr/>
            <p:nvPr/>
          </p:nvSpPr>
          <p:spPr>
            <a:xfrm>
              <a:off x="853589" y="6116468"/>
              <a:ext cx="691200" cy="276480"/>
            </a:xfrm>
            <a:prstGeom prst="wedgeRectCallout">
              <a:avLst>
                <a:gd name="adj1" fmla="val 5261"/>
                <a:gd name="adj2" fmla="val -93561"/>
              </a:avLst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那須野が原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公園入口</a:t>
              </a:r>
            </a:p>
          </p:txBody>
        </p:sp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06568003-FFBA-8570-5CCE-6637C3E13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36" b="89744" l="6804" r="89897">
                          <a14:foregroundMark x1="6804" y1="20513" x2="66804" y2="37179"/>
                          <a14:foregroundMark x1="66804" y1="37179" x2="31340" y2="44872"/>
                          <a14:foregroundMark x1="31340" y1="44872" x2="48866" y2="59615"/>
                          <a14:foregroundMark x1="48866" y1="59615" x2="61856" y2="59615"/>
                          <a14:foregroundMark x1="61856" y1="59615" x2="47629" y2="62821"/>
                          <a14:foregroundMark x1="47629" y1="62821" x2="47835" y2="88782"/>
                          <a14:foregroundMark x1="26392" y1="52885" x2="20412" y2="16346"/>
                          <a14:foregroundMark x1="20412" y1="16346" x2="24948" y2="17308"/>
                          <a14:foregroundMark x1="27835" y1="22115" x2="25773" y2="15385"/>
                          <a14:foregroundMark x1="43505" y1="23077" x2="74227" y2="26923"/>
                          <a14:foregroundMark x1="50928" y1="48077" x2="67010" y2="48718"/>
                          <a14:foregroundMark x1="36289" y1="59615" x2="38969" y2="80128"/>
                          <a14:foregroundMark x1="31546" y1="60897" x2="34433" y2="65705"/>
                          <a14:foregroundMark x1="23093" y1="53205" x2="25361" y2="53846"/>
                          <a14:foregroundMark x1="68454" y1="59615" x2="71959" y2="65705"/>
                          <a14:foregroundMark x1="51753" y1="47756" x2="65979" y2="51603"/>
                          <a14:foregroundMark x1="65979" y1="51603" x2="77526" y2="45192"/>
                          <a14:foregroundMark x1="77526" y1="45192" x2="75464" y2="28205"/>
                          <a14:foregroundMark x1="75464" y1="28205" x2="72371" y2="19872"/>
                          <a14:foregroundMark x1="41031" y1="16667" x2="44742" y2="19231"/>
                          <a14:foregroundMark x1="37113" y1="17949" x2="37113" y2="17949"/>
                          <a14:foregroundMark x1="68454" y1="56410" x2="71753" y2="69231"/>
                          <a14:foregroundMark x1="67629" y1="79808" x2="67629" y2="79808"/>
                          <a14:foregroundMark x1="75258" y1="78526" x2="75258" y2="78526"/>
                          <a14:foregroundMark x1="72784" y1="68269" x2="72784" y2="68269"/>
                          <a14:foregroundMark x1="72784" y1="54487" x2="71753" y2="7692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2791" y="6045806"/>
              <a:ext cx="597089" cy="384107"/>
            </a:xfrm>
            <a:prstGeom prst="rect">
              <a:avLst/>
            </a:prstGeom>
          </p:spPr>
        </p:pic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1F7BEC66-1626-0624-40F3-86D1B6D994AA}"/>
                </a:ext>
              </a:extLst>
            </p:cNvPr>
            <p:cNvSpPr/>
            <p:nvPr/>
          </p:nvSpPr>
          <p:spPr>
            <a:xfrm>
              <a:off x="4675708" y="4535375"/>
              <a:ext cx="180000" cy="2168655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3F0E4122-5BE5-1743-FA4B-2BCBFA9D47E7}"/>
                </a:ext>
              </a:extLst>
            </p:cNvPr>
            <p:cNvSpPr/>
            <p:nvPr/>
          </p:nvSpPr>
          <p:spPr>
            <a:xfrm rot="3520032">
              <a:off x="5414593" y="3225837"/>
              <a:ext cx="180000" cy="1910823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6" name="四角形: 角を丸くする 1065">
              <a:extLst>
                <a:ext uri="{FF2B5EF4-FFF2-40B4-BE49-F238E27FC236}">
                  <a16:creationId xmlns:a16="http://schemas.microsoft.com/office/drawing/2014/main" id="{FB4EE504-6AD7-9B3A-218D-E61FA5C439C1}"/>
                </a:ext>
              </a:extLst>
            </p:cNvPr>
            <p:cNvSpPr/>
            <p:nvPr/>
          </p:nvSpPr>
          <p:spPr>
            <a:xfrm rot="6124874">
              <a:off x="5502245" y="4092690"/>
              <a:ext cx="180000" cy="1836066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7" name="正方形/長方形 1066">
              <a:extLst>
                <a:ext uri="{FF2B5EF4-FFF2-40B4-BE49-F238E27FC236}">
                  <a16:creationId xmlns:a16="http://schemas.microsoft.com/office/drawing/2014/main" id="{6E9A29A9-47A4-CDDC-E0F1-27BBF79B60D4}"/>
                </a:ext>
              </a:extLst>
            </p:cNvPr>
            <p:cNvSpPr/>
            <p:nvPr/>
          </p:nvSpPr>
          <p:spPr>
            <a:xfrm>
              <a:off x="5496040" y="5254240"/>
              <a:ext cx="171659" cy="408083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68" name="正方形/長方形 1067">
              <a:extLst>
                <a:ext uri="{FF2B5EF4-FFF2-40B4-BE49-F238E27FC236}">
                  <a16:creationId xmlns:a16="http://schemas.microsoft.com/office/drawing/2014/main" id="{E8B35934-9193-C7A9-B506-4D1D36D2613F}"/>
                </a:ext>
              </a:extLst>
            </p:cNvPr>
            <p:cNvSpPr/>
            <p:nvPr/>
          </p:nvSpPr>
          <p:spPr>
            <a:xfrm>
              <a:off x="4690967" y="4718452"/>
              <a:ext cx="138240" cy="12594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国道４号線</a:t>
              </a:r>
            </a:p>
          </p:txBody>
        </p:sp>
        <p:sp>
          <p:nvSpPr>
            <p:cNvPr id="1071" name="正方形/長方形 1070">
              <a:extLst>
                <a:ext uri="{FF2B5EF4-FFF2-40B4-BE49-F238E27FC236}">
                  <a16:creationId xmlns:a16="http://schemas.microsoft.com/office/drawing/2014/main" id="{37246BAD-9960-E801-9700-0B5BDB54399D}"/>
                </a:ext>
              </a:extLst>
            </p:cNvPr>
            <p:cNvSpPr/>
            <p:nvPr/>
          </p:nvSpPr>
          <p:spPr>
            <a:xfrm>
              <a:off x="5552567" y="5319134"/>
              <a:ext cx="806517" cy="300215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ＪＲ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西那須野駅</a:t>
              </a:r>
            </a:p>
          </p:txBody>
        </p:sp>
        <p:sp>
          <p:nvSpPr>
            <p:cNvPr id="1072" name="正方形/長方形 1071">
              <a:extLst>
                <a:ext uri="{FF2B5EF4-FFF2-40B4-BE49-F238E27FC236}">
                  <a16:creationId xmlns:a16="http://schemas.microsoft.com/office/drawing/2014/main" id="{94716C80-3C72-12A0-E106-29272A613D71}"/>
                </a:ext>
              </a:extLst>
            </p:cNvPr>
            <p:cNvSpPr/>
            <p:nvPr/>
          </p:nvSpPr>
          <p:spPr>
            <a:xfrm>
              <a:off x="5151526" y="4990310"/>
              <a:ext cx="159982" cy="87467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東北新幹線</a:t>
              </a:r>
            </a:p>
          </p:txBody>
        </p:sp>
        <p:sp>
          <p:nvSpPr>
            <p:cNvPr id="1073" name="正方形/長方形 1072">
              <a:extLst>
                <a:ext uri="{FF2B5EF4-FFF2-40B4-BE49-F238E27FC236}">
                  <a16:creationId xmlns:a16="http://schemas.microsoft.com/office/drawing/2014/main" id="{340FF4EB-104B-04C4-CE14-713789A74190}"/>
                </a:ext>
              </a:extLst>
            </p:cNvPr>
            <p:cNvSpPr/>
            <p:nvPr/>
          </p:nvSpPr>
          <p:spPr>
            <a:xfrm>
              <a:off x="5655817" y="4097825"/>
              <a:ext cx="159982" cy="87467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ＪＲ宇都宮線</a:t>
              </a:r>
            </a:p>
          </p:txBody>
        </p:sp>
        <p:grpSp>
          <p:nvGrpSpPr>
            <p:cNvPr id="1077" name="グループ化 1076">
              <a:extLst>
                <a:ext uri="{FF2B5EF4-FFF2-40B4-BE49-F238E27FC236}">
                  <a16:creationId xmlns:a16="http://schemas.microsoft.com/office/drawing/2014/main" id="{C297D8CC-C15E-6DF3-060A-3F53C8D722A5}"/>
                </a:ext>
              </a:extLst>
            </p:cNvPr>
            <p:cNvGrpSpPr/>
            <p:nvPr/>
          </p:nvGrpSpPr>
          <p:grpSpPr>
            <a:xfrm>
              <a:off x="5303934" y="3187035"/>
              <a:ext cx="88194" cy="3553099"/>
              <a:chOff x="5303934" y="3363767"/>
              <a:chExt cx="88194" cy="3553099"/>
            </a:xfrm>
          </p:grpSpPr>
          <p:sp>
            <p:nvSpPr>
              <p:cNvPr id="1026" name="正方形/長方形 1025">
                <a:extLst>
                  <a:ext uri="{FF2B5EF4-FFF2-40B4-BE49-F238E27FC236}">
                    <a16:creationId xmlns:a16="http://schemas.microsoft.com/office/drawing/2014/main" id="{3ECAA171-8B9D-4A1E-F196-6828372BFCBD}"/>
                  </a:ext>
                </a:extLst>
              </p:cNvPr>
              <p:cNvSpPr/>
              <p:nvPr/>
            </p:nvSpPr>
            <p:spPr>
              <a:xfrm>
                <a:off x="5303934" y="3363767"/>
                <a:ext cx="88194" cy="3240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7" name="正方形/長方形 1026">
                <a:extLst>
                  <a:ext uri="{FF2B5EF4-FFF2-40B4-BE49-F238E27FC236}">
                    <a16:creationId xmlns:a16="http://schemas.microsoft.com/office/drawing/2014/main" id="{7CC0B267-0D3A-7478-0D62-7E4A411A5F23}"/>
                  </a:ext>
                </a:extLst>
              </p:cNvPr>
              <p:cNvSpPr/>
              <p:nvPr/>
            </p:nvSpPr>
            <p:spPr>
              <a:xfrm>
                <a:off x="5303934" y="3675335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2" name="正方形/長方形 1031">
                <a:extLst>
                  <a:ext uri="{FF2B5EF4-FFF2-40B4-BE49-F238E27FC236}">
                    <a16:creationId xmlns:a16="http://schemas.microsoft.com/office/drawing/2014/main" id="{A6D69CF6-655E-39F2-8EB9-1D24D4B97762}"/>
                  </a:ext>
                </a:extLst>
              </p:cNvPr>
              <p:cNvSpPr/>
              <p:nvPr/>
            </p:nvSpPr>
            <p:spPr>
              <a:xfrm>
                <a:off x="5303934" y="4008533"/>
                <a:ext cx="88194" cy="3240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0" name="正方形/長方形 1039">
                <a:extLst>
                  <a:ext uri="{FF2B5EF4-FFF2-40B4-BE49-F238E27FC236}">
                    <a16:creationId xmlns:a16="http://schemas.microsoft.com/office/drawing/2014/main" id="{066235A7-FDD2-7433-B295-9ED4B15B85FB}"/>
                  </a:ext>
                </a:extLst>
              </p:cNvPr>
              <p:cNvSpPr/>
              <p:nvPr/>
            </p:nvSpPr>
            <p:spPr>
              <a:xfrm>
                <a:off x="5303934" y="4320101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1" name="正方形/長方形 1040">
                <a:extLst>
                  <a:ext uri="{FF2B5EF4-FFF2-40B4-BE49-F238E27FC236}">
                    <a16:creationId xmlns:a16="http://schemas.microsoft.com/office/drawing/2014/main" id="{C9D8A96D-2DED-F440-034A-9CC31380D52A}"/>
                  </a:ext>
                </a:extLst>
              </p:cNvPr>
              <p:cNvSpPr/>
              <p:nvPr/>
            </p:nvSpPr>
            <p:spPr>
              <a:xfrm>
                <a:off x="5303934" y="4658459"/>
                <a:ext cx="88194" cy="3240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2" name="正方形/長方形 1041">
                <a:extLst>
                  <a:ext uri="{FF2B5EF4-FFF2-40B4-BE49-F238E27FC236}">
                    <a16:creationId xmlns:a16="http://schemas.microsoft.com/office/drawing/2014/main" id="{5E280D4B-2521-81ED-0D5E-CAD056563C29}"/>
                  </a:ext>
                </a:extLst>
              </p:cNvPr>
              <p:cNvSpPr/>
              <p:nvPr/>
            </p:nvSpPr>
            <p:spPr>
              <a:xfrm>
                <a:off x="5303934" y="4970027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4" name="正方形/長方形 1043">
                <a:extLst>
                  <a:ext uri="{FF2B5EF4-FFF2-40B4-BE49-F238E27FC236}">
                    <a16:creationId xmlns:a16="http://schemas.microsoft.com/office/drawing/2014/main" id="{60F194BC-4EAA-20A4-8C90-8EB98F765E2A}"/>
                  </a:ext>
                </a:extLst>
              </p:cNvPr>
              <p:cNvSpPr/>
              <p:nvPr/>
            </p:nvSpPr>
            <p:spPr>
              <a:xfrm>
                <a:off x="5303934" y="5302662"/>
                <a:ext cx="88194" cy="3240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9" name="正方形/長方形 1048">
                <a:extLst>
                  <a:ext uri="{FF2B5EF4-FFF2-40B4-BE49-F238E27FC236}">
                    <a16:creationId xmlns:a16="http://schemas.microsoft.com/office/drawing/2014/main" id="{88D08F44-D982-D636-4DEE-B61B53C4BADD}"/>
                  </a:ext>
                </a:extLst>
              </p:cNvPr>
              <p:cNvSpPr/>
              <p:nvPr/>
            </p:nvSpPr>
            <p:spPr>
              <a:xfrm>
                <a:off x="5303934" y="5614230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52" name="正方形/長方形 1051">
                <a:extLst>
                  <a:ext uri="{FF2B5EF4-FFF2-40B4-BE49-F238E27FC236}">
                    <a16:creationId xmlns:a16="http://schemas.microsoft.com/office/drawing/2014/main" id="{1DFF4CBD-6B5D-102B-7789-4C539A35687F}"/>
                  </a:ext>
                </a:extLst>
              </p:cNvPr>
              <p:cNvSpPr/>
              <p:nvPr/>
            </p:nvSpPr>
            <p:spPr>
              <a:xfrm>
                <a:off x="5303934" y="5943686"/>
                <a:ext cx="88194" cy="3240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53" name="正方形/長方形 1052">
                <a:extLst>
                  <a:ext uri="{FF2B5EF4-FFF2-40B4-BE49-F238E27FC236}">
                    <a16:creationId xmlns:a16="http://schemas.microsoft.com/office/drawing/2014/main" id="{86070898-DD2E-F3AB-67C3-E23B7F981597}"/>
                  </a:ext>
                </a:extLst>
              </p:cNvPr>
              <p:cNvSpPr/>
              <p:nvPr/>
            </p:nvSpPr>
            <p:spPr>
              <a:xfrm>
                <a:off x="5303934" y="6255254"/>
                <a:ext cx="88194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74" name="正方形/長方形 1073">
                <a:extLst>
                  <a:ext uri="{FF2B5EF4-FFF2-40B4-BE49-F238E27FC236}">
                    <a16:creationId xmlns:a16="http://schemas.microsoft.com/office/drawing/2014/main" id="{0FE9E1C5-53CD-7377-6B05-E8787A550670}"/>
                  </a:ext>
                </a:extLst>
              </p:cNvPr>
              <p:cNvSpPr/>
              <p:nvPr/>
            </p:nvSpPr>
            <p:spPr>
              <a:xfrm>
                <a:off x="5303934" y="6592866"/>
                <a:ext cx="88194" cy="3240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69" name="正方形/長方形 1068">
              <a:extLst>
                <a:ext uri="{FF2B5EF4-FFF2-40B4-BE49-F238E27FC236}">
                  <a16:creationId xmlns:a16="http://schemas.microsoft.com/office/drawing/2014/main" id="{8D10769F-5F41-1D32-BC89-0090679C5149}"/>
                </a:ext>
              </a:extLst>
            </p:cNvPr>
            <p:cNvSpPr/>
            <p:nvPr/>
          </p:nvSpPr>
          <p:spPr>
            <a:xfrm>
              <a:off x="5241574" y="3298764"/>
              <a:ext cx="449666" cy="408083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70" name="正方形/長方形 1069">
              <a:extLst>
                <a:ext uri="{FF2B5EF4-FFF2-40B4-BE49-F238E27FC236}">
                  <a16:creationId xmlns:a16="http://schemas.microsoft.com/office/drawing/2014/main" id="{2AB37A0D-85D6-0695-C4D9-E491BF351C85}"/>
                </a:ext>
              </a:extLst>
            </p:cNvPr>
            <p:cNvSpPr/>
            <p:nvPr/>
          </p:nvSpPr>
          <p:spPr>
            <a:xfrm>
              <a:off x="5016407" y="3393047"/>
              <a:ext cx="900000" cy="16963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ＪＲ那須塩原駅</a:t>
              </a:r>
            </a:p>
          </p:txBody>
        </p:sp>
      </p:grpSp>
      <p:sp>
        <p:nvSpPr>
          <p:cNvPr id="1079" name="正方形/長方形 1078">
            <a:extLst>
              <a:ext uri="{FF2B5EF4-FFF2-40B4-BE49-F238E27FC236}">
                <a16:creationId xmlns:a16="http://schemas.microsoft.com/office/drawing/2014/main" id="{C5BA4B96-E6CA-BB66-3D86-8DD4899C93C4}"/>
              </a:ext>
            </a:extLst>
          </p:cNvPr>
          <p:cNvSpPr/>
          <p:nvPr/>
        </p:nvSpPr>
        <p:spPr>
          <a:xfrm>
            <a:off x="562971" y="3096999"/>
            <a:ext cx="4690225" cy="8260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▶東北自動車道　西那須野塩原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IC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より車で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分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(1.8km)</a:t>
            </a: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▶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JR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西那須野駅よりタクシーで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分（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7.6km)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80" name="正方形/長方形 1079">
            <a:extLst>
              <a:ext uri="{FF2B5EF4-FFF2-40B4-BE49-F238E27FC236}">
                <a16:creationId xmlns:a16="http://schemas.microsoft.com/office/drawing/2014/main" id="{A02FE703-EF8A-D70F-5029-2F17C1A129C9}"/>
              </a:ext>
            </a:extLst>
          </p:cNvPr>
          <p:cNvSpPr/>
          <p:nvPr/>
        </p:nvSpPr>
        <p:spPr>
          <a:xfrm>
            <a:off x="562971" y="2890550"/>
            <a:ext cx="1795149" cy="32668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交通機関利用の場合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07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</TotalTime>
  <Words>153</Words>
  <Application>Microsoft Office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中村　真弓</dc:creator>
  <cp:lastModifiedBy>渡邉　律子</cp:lastModifiedBy>
  <cp:revision>7</cp:revision>
  <dcterms:created xsi:type="dcterms:W3CDTF">2026-02-10T04:53:35Z</dcterms:created>
  <dcterms:modified xsi:type="dcterms:W3CDTF">2026-06-04T03:17:51Z</dcterms:modified>
</cp:coreProperties>
</file>