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4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54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10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71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68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22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67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9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4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78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075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1A602-2267-4DB3-BF3D-1F1369177AE0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B1323-7BEC-4015-9443-91D594E800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57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D3B382-6E67-3361-020E-DAFFD39E8291}"/>
              </a:ext>
            </a:extLst>
          </p:cNvPr>
          <p:cNvSpPr txBox="1"/>
          <p:nvPr/>
        </p:nvSpPr>
        <p:spPr>
          <a:xfrm>
            <a:off x="267629" y="84372"/>
            <a:ext cx="39809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eiryo UI" panose="020B0604030504040204" pitchFamily="50" charset="-128"/>
                <a:cs typeface="Times New Roman" panose="02020603050405020304" pitchFamily="18" charset="0"/>
              </a:rPr>
              <a:t>○○地域　農村グローバルビジネス創出計画　概要</a:t>
            </a:r>
            <a:endParaRPr lang="ja-JP" altLang="en-US" sz="1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41588DA-8D1D-6B22-B163-7A4BABDC1BDC}"/>
              </a:ext>
            </a:extLst>
          </p:cNvPr>
          <p:cNvSpPr txBox="1"/>
          <p:nvPr/>
        </p:nvSpPr>
        <p:spPr>
          <a:xfrm>
            <a:off x="3840831" y="345691"/>
            <a:ext cx="460545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（策定年度：</a:t>
            </a:r>
            <a:r>
              <a:rPr lang="ja-JP" altLang="en-US" sz="1100" dirty="0">
                <a:solidFill>
                  <a:srgbClr val="FF0000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令和８年</a:t>
            </a:r>
            <a:r>
              <a:rPr lang="ja-JP" altLang="en-US" sz="1100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　　策定主体：　　　　　　　　　　　　　　　　　　　　　）</a:t>
            </a:r>
            <a:endParaRPr lang="ja-JP" altLang="en-US" sz="11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F55288-A07D-EC41-EE26-2146CE76A974}"/>
              </a:ext>
            </a:extLst>
          </p:cNvPr>
          <p:cNvSpPr txBox="1"/>
          <p:nvPr/>
        </p:nvSpPr>
        <p:spPr>
          <a:xfrm>
            <a:off x="267628" y="569812"/>
            <a:ext cx="8709103" cy="938719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計画のビジョン、テーマ、ターゲットなどについて記載）</a:t>
            </a:r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56E660-F22F-C56B-2A5D-4FBFDF09E114}"/>
              </a:ext>
            </a:extLst>
          </p:cNvPr>
          <p:cNvSpPr txBox="1"/>
          <p:nvPr/>
        </p:nvSpPr>
        <p:spPr>
          <a:xfrm>
            <a:off x="267629" y="1712238"/>
            <a:ext cx="4103649" cy="1615827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箇条書きで記載）</a:t>
            </a:r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7FBD2FE3-00AC-6B74-5B78-AE9C27F18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76688"/>
              </p:ext>
            </p:extLst>
          </p:nvPr>
        </p:nvGraphicFramePr>
        <p:xfrm>
          <a:off x="4498726" y="1804001"/>
          <a:ext cx="4484371" cy="14881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3996">
                  <a:extLst>
                    <a:ext uri="{9D8B030D-6E8A-4147-A177-3AD203B41FA5}">
                      <a16:colId xmlns:a16="http://schemas.microsoft.com/office/drawing/2014/main" val="3286117870"/>
                    </a:ext>
                  </a:extLst>
                </a:gridCol>
                <a:gridCol w="1628078">
                  <a:extLst>
                    <a:ext uri="{9D8B030D-6E8A-4147-A177-3AD203B41FA5}">
                      <a16:colId xmlns:a16="http://schemas.microsoft.com/office/drawing/2014/main" val="3309632118"/>
                    </a:ext>
                  </a:extLst>
                </a:gridCol>
                <a:gridCol w="1297577">
                  <a:extLst>
                    <a:ext uri="{9D8B030D-6E8A-4147-A177-3AD203B41FA5}">
                      <a16:colId xmlns:a16="http://schemas.microsoft.com/office/drawing/2014/main" val="3056020269"/>
                    </a:ext>
                  </a:extLst>
                </a:gridCol>
                <a:gridCol w="1284720">
                  <a:extLst>
                    <a:ext uri="{9D8B030D-6E8A-4147-A177-3AD203B41FA5}">
                      <a16:colId xmlns:a16="http://schemas.microsoft.com/office/drawing/2014/main" val="4024284288"/>
                    </a:ext>
                  </a:extLst>
                </a:gridCol>
              </a:tblGrid>
              <a:tr h="248027">
                <a:tc gridSpan="2">
                  <a:txBody>
                    <a:bodyPr/>
                    <a:lstStyle/>
                    <a:p>
                      <a:pPr algn="ctr"/>
                      <a:r>
                        <a:rPr lang="ja-JP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項目</a:t>
                      </a:r>
                      <a:endParaRPr lang="ja-JP" sz="10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050" b="1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現状</a:t>
                      </a:r>
                      <a:r>
                        <a:rPr lang="en-US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(R</a:t>
                      </a:r>
                      <a:r>
                        <a:rPr lang="ja-JP" altLang="en-US" sz="1000" b="1" kern="100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</a:t>
                      </a:r>
                      <a:r>
                        <a:rPr lang="ja-JP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</a:t>
                      </a:r>
                      <a:r>
                        <a:rPr lang="en-US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(R</a:t>
                      </a:r>
                      <a:r>
                        <a:rPr lang="en-US" altLang="ja-JP" sz="1000" b="1" kern="100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sz="10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843504"/>
                  </a:ext>
                </a:extLst>
              </a:tr>
              <a:tr h="248027">
                <a:tc gridSpan="2">
                  <a:txBody>
                    <a:bodyPr/>
                    <a:lstStyle/>
                    <a:p>
                      <a:pPr algn="just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計画区域の延べ宿泊者数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人泊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人泊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734606"/>
                  </a:ext>
                </a:extLst>
              </a:tr>
              <a:tr h="248027">
                <a:tc>
                  <a:txBody>
                    <a:bodyPr/>
                    <a:lstStyle/>
                    <a:p>
                      <a:pPr indent="133350" algn="just"/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indent="133350" algn="just"/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内､外国人宿泊者数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人泊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人泊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16011937"/>
                  </a:ext>
                </a:extLst>
              </a:tr>
              <a:tr h="496054">
                <a:tc gridSpan="2">
                  <a:txBody>
                    <a:bodyPr/>
                    <a:lstStyle/>
                    <a:p>
                      <a:pPr algn="just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計画実施による売上高（または体験受入人数）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ja-JP" sz="105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または人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または人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826721"/>
                  </a:ext>
                </a:extLst>
              </a:tr>
              <a:tr h="248027">
                <a:tc>
                  <a:txBody>
                    <a:bodyPr/>
                    <a:lstStyle/>
                    <a:p>
                      <a:pPr algn="just"/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（内、外国人受入によるもの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または人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または人</a:t>
                      </a:r>
                      <a:r>
                        <a:rPr lang="en-US" sz="10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sz="10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06405532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171B2AD-51F5-B484-595B-5B1209C25FE8}"/>
              </a:ext>
            </a:extLst>
          </p:cNvPr>
          <p:cNvSpPr txBox="1"/>
          <p:nvPr/>
        </p:nvSpPr>
        <p:spPr>
          <a:xfrm>
            <a:off x="267628" y="3540509"/>
            <a:ext cx="8709103" cy="3139321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1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箇条書きで記載、必要に応じて写真や図を挿入）</a:t>
            </a:r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B8F27E7-1F65-38E9-4E99-9B8A028E8D06}"/>
              </a:ext>
            </a:extLst>
          </p:cNvPr>
          <p:cNvSpPr txBox="1"/>
          <p:nvPr/>
        </p:nvSpPr>
        <p:spPr>
          <a:xfrm>
            <a:off x="267628" y="448795"/>
            <a:ext cx="1505416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計画のポイント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0E7CBCA-0B8F-56F6-E358-94ADE2A85BFB}"/>
              </a:ext>
            </a:extLst>
          </p:cNvPr>
          <p:cNvSpPr txBox="1"/>
          <p:nvPr/>
        </p:nvSpPr>
        <p:spPr>
          <a:xfrm>
            <a:off x="267628" y="1570617"/>
            <a:ext cx="1505416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地域の現状と課題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AFF3354-8B84-5C92-2A8B-2D278F0B0A7A}"/>
              </a:ext>
            </a:extLst>
          </p:cNvPr>
          <p:cNvSpPr txBox="1"/>
          <p:nvPr/>
        </p:nvSpPr>
        <p:spPr>
          <a:xfrm>
            <a:off x="263678" y="3413738"/>
            <a:ext cx="172844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課題解決に向けた取組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991C26F-34A7-5DB0-C863-51E5807B6D05}"/>
              </a:ext>
            </a:extLst>
          </p:cNvPr>
          <p:cNvSpPr txBox="1"/>
          <p:nvPr/>
        </p:nvSpPr>
        <p:spPr>
          <a:xfrm>
            <a:off x="4492362" y="1535234"/>
            <a:ext cx="110555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　標</a:t>
            </a:r>
          </a:p>
        </p:txBody>
      </p:sp>
    </p:spTree>
    <p:extLst>
      <p:ext uri="{BB962C8B-B14F-4D97-AF65-F5344CB8AC3E}">
        <p14:creationId xmlns:p14="http://schemas.microsoft.com/office/powerpoint/2010/main" val="2406214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</TotalTime>
  <Words>142</Words>
  <Application>Microsoft Office PowerPoint</Application>
  <PresentationFormat>画面に合わせる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大関　文恵</dc:creator>
  <cp:lastModifiedBy>齊藤　良佳</cp:lastModifiedBy>
  <cp:revision>3</cp:revision>
  <dcterms:created xsi:type="dcterms:W3CDTF">2024-08-02T08:37:19Z</dcterms:created>
  <dcterms:modified xsi:type="dcterms:W3CDTF">2026-06-17T06:26:26Z</dcterms:modified>
</cp:coreProperties>
</file>