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8" r:id="rId1"/>
  </p:sldMasterIdLst>
  <p:sldIdLst>
    <p:sldId id="257" r:id="rId2"/>
  </p:sldIdLst>
  <p:sldSz cx="6858000" cy="9906000" type="A4"/>
  <p:notesSz cx="7102475" cy="102330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6C7FBE-3834-4941-9BE5-694204E3A56F}" v="1" dt="2026-09-28T08:11:03.691"/>
    <p1510:client id="{EC9B5379-C6D7-D6FF-6DD9-56A761A09958}" v="7" dt="2026-09-28T08:06:24.1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21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7259" y="2583322"/>
            <a:ext cx="4703192" cy="3030771"/>
          </a:xfrm>
        </p:spPr>
        <p:txBody>
          <a:bodyPr anchor="b">
            <a:noAutofit/>
          </a:bodyPr>
          <a:lstStyle>
            <a:lvl1pPr algn="ctr">
              <a:defRPr sz="4500" cap="all" baseline="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48" y="5714627"/>
            <a:ext cx="3842816" cy="1569009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350">
                <a:solidFill>
                  <a:schemeClr val="bg2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3483" y="9321558"/>
            <a:ext cx="904469" cy="58444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899F4B0-8EE9-4BD5-9C8D-207FBF935A8B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31" y="9321558"/>
            <a:ext cx="3950650" cy="584442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29760" y="9321558"/>
            <a:ext cx="897914" cy="58444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423483" y="1075345"/>
            <a:ext cx="6004192" cy="7727303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8671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017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27" y="1879744"/>
            <a:ext cx="5407296" cy="4120620"/>
          </a:xfrm>
        </p:spPr>
        <p:txBody>
          <a:bodyPr anchor="b">
            <a:normAutofit/>
          </a:bodyPr>
          <a:lstStyle>
            <a:lvl1pPr algn="r">
              <a:defRPr sz="4500" cap="all" baseline="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327" y="6090252"/>
            <a:ext cx="5407296" cy="1651468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350">
                <a:solidFill>
                  <a:schemeClr val="tx2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5636" y="9321558"/>
            <a:ext cx="912605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99F4B0-8EE9-4BD5-9C8D-207FBF935A8B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676" y="9321558"/>
            <a:ext cx="3950650" cy="584442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29760" y="9321558"/>
            <a:ext cx="897914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4585479" y="2434831"/>
            <a:ext cx="1842195" cy="636781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4585479" y="2434831"/>
            <a:ext cx="1842195" cy="636781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40860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3302001"/>
            <a:ext cx="2501880" cy="517313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539" y="3302001"/>
            <a:ext cx="2501880" cy="51731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823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990600"/>
            <a:ext cx="5400675" cy="21463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525" y="3380332"/>
            <a:ext cx="2501880" cy="1190095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6" y="4774190"/>
            <a:ext cx="2501879" cy="37009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70320" y="3394089"/>
            <a:ext cx="2501880" cy="1190095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70320" y="4774190"/>
            <a:ext cx="2501880" cy="37009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37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21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8846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543"/>
            <a:ext cx="2983230" cy="9905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194" y="990600"/>
            <a:ext cx="2168843" cy="311694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3300" baseline="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9011" y="990602"/>
            <a:ext cx="2931795" cy="7475361"/>
          </a:xfrm>
        </p:spPr>
        <p:txBody>
          <a:bodyPr/>
          <a:lstStyle>
            <a:lvl1pPr>
              <a:defRPr sz="1125"/>
            </a:lvl1pPr>
            <a:lvl2pPr>
              <a:defRPr sz="1125"/>
            </a:lvl2pPr>
            <a:lvl3pPr>
              <a:defRPr sz="1013"/>
            </a:lvl3pPr>
            <a:lvl4pPr>
              <a:defRPr sz="1013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7194" y="4125830"/>
            <a:ext cx="2168843" cy="4349303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7194" y="9321558"/>
            <a:ext cx="677572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99F4B0-8EE9-4BD5-9C8D-207FBF935A8B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40844" y="9321558"/>
            <a:ext cx="1335192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559267" y="9321558"/>
            <a:ext cx="897914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Rectangle 8"/>
          <p:cNvSpPr/>
          <p:nvPr/>
        </p:nvSpPr>
        <p:spPr>
          <a:xfrm>
            <a:off x="2983230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2983230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54240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543"/>
            <a:ext cx="2983230" cy="9905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194" y="990600"/>
            <a:ext cx="2168843" cy="311694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3300" baseline="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11817" y="2"/>
            <a:ext cx="3746183" cy="9905999"/>
          </a:xfrm>
        </p:spPr>
        <p:txBody>
          <a:bodyPr anchor="t">
            <a:normAutofit/>
          </a:bodyPr>
          <a:lstStyle>
            <a:lvl1pPr marL="0" indent="0">
              <a:buNone/>
              <a:defRPr sz="1125"/>
            </a:lvl1pPr>
            <a:lvl2pPr marL="257175" indent="0">
              <a:buNone/>
              <a:defRPr sz="1125"/>
            </a:lvl2pPr>
            <a:lvl3pPr marL="514350" indent="0">
              <a:buNone/>
              <a:defRPr sz="1125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7194" y="4125287"/>
            <a:ext cx="2168843" cy="434984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7194" y="9321558"/>
            <a:ext cx="677572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99F4B0-8EE9-4BD5-9C8D-207FBF935A8B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40844" y="9321558"/>
            <a:ext cx="1335192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559267" y="9321558"/>
            <a:ext cx="897914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Rectangle 8"/>
          <p:cNvSpPr/>
          <p:nvPr/>
        </p:nvSpPr>
        <p:spPr>
          <a:xfrm>
            <a:off x="2983230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2983230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4492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3315761"/>
            <a:ext cx="5400675" cy="51593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927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60598" y="901559"/>
            <a:ext cx="1118213" cy="75735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901559"/>
            <a:ext cx="4293394" cy="75735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600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1525" y="990600"/>
            <a:ext cx="5400675" cy="21463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525" y="3302000"/>
            <a:ext cx="5400675" cy="5173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241" y="9321558"/>
            <a:ext cx="677572" cy="584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aseline="0">
                <a:solidFill>
                  <a:schemeClr val="tx2"/>
                </a:solidFill>
              </a:defRPr>
            </a:lvl1pPr>
          </a:lstStyle>
          <a:p>
            <a:fld id="{C899F4B0-8EE9-4BD5-9C8D-207FBF935A8B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27630" y="9321558"/>
            <a:ext cx="3532967" cy="584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aseline="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8415" y="9321558"/>
            <a:ext cx="897914" cy="584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aseline="0">
                <a:solidFill>
                  <a:schemeClr val="tx2"/>
                </a:solidFill>
              </a:defRPr>
            </a:lvl1pPr>
          </a:lstStyle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Rectangle 8"/>
          <p:cNvSpPr/>
          <p:nvPr/>
        </p:nvSpPr>
        <p:spPr>
          <a:xfrm>
            <a:off x="268928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8" name="Rectangle 7" title="Side bar"/>
          <p:cNvSpPr/>
          <p:nvPr/>
        </p:nvSpPr>
        <p:spPr>
          <a:xfrm>
            <a:off x="268928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48775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9" r:id="rId1"/>
    <p:sldLayoutId id="2147484110" r:id="rId2"/>
    <p:sldLayoutId id="2147484111" r:id="rId3"/>
    <p:sldLayoutId id="2147484112" r:id="rId4"/>
    <p:sldLayoutId id="2147484113" r:id="rId5"/>
    <p:sldLayoutId id="2147484114" r:id="rId6"/>
    <p:sldLayoutId id="2147484115" r:id="rId7"/>
    <p:sldLayoutId id="2147484116" r:id="rId8"/>
    <p:sldLayoutId id="2147484117" r:id="rId9"/>
    <p:sldLayoutId id="2147484118" r:id="rId10"/>
    <p:sldLayoutId id="2147484119" r:id="rId11"/>
  </p:sldLayoutIdLst>
  <p:txStyles>
    <p:titleStyle>
      <a:lvl1pPr algn="l" defTabSz="514350" rtl="0" eaLnBrk="1" latinLnBrk="0" hangingPunct="1">
        <a:lnSpc>
          <a:spcPct val="89000"/>
        </a:lnSpc>
        <a:spcBef>
          <a:spcPct val="0"/>
        </a:spcBef>
        <a:buNone/>
        <a:defRPr kumimoji="1" sz="33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8036" indent="-288036" algn="l" defTabSz="514350" rtl="0" eaLnBrk="1" latinLnBrk="0" hangingPunct="1">
        <a:lnSpc>
          <a:spcPct val="94000"/>
        </a:lnSpc>
        <a:spcBef>
          <a:spcPts val="750"/>
        </a:spcBef>
        <a:spcAft>
          <a:spcPts val="150"/>
        </a:spcAft>
        <a:buFont typeface="Franklin Gothic Book" panose="020B0503020102020204" pitchFamily="34" charset="0"/>
        <a:buChar char="■"/>
        <a:defRPr kumimoji="1" sz="15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kumimoji="1" sz="15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0287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kumimoji="1" sz="135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kumimoji="1" sz="135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7145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kumimoji="1" sz="12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0574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kumimoji="1" sz="12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4003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kumimoji="1" sz="105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kumimoji="1" sz="105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0861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kumimoji="1"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3DDC7943-143A-836D-F50A-0C5A8692613B}"/>
              </a:ext>
            </a:extLst>
          </p:cNvPr>
          <p:cNvSpPr/>
          <p:nvPr/>
        </p:nvSpPr>
        <p:spPr>
          <a:xfrm>
            <a:off x="639372" y="5413261"/>
            <a:ext cx="5915827" cy="903512"/>
          </a:xfrm>
          <a:prstGeom prst="roundRect">
            <a:avLst>
              <a:gd name="adj" fmla="val 796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47AB8BC7-CB27-1DAD-D254-11EEAB6FCD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362280"/>
              </p:ext>
            </p:extLst>
          </p:nvPr>
        </p:nvGraphicFramePr>
        <p:xfrm>
          <a:off x="495020" y="1286361"/>
          <a:ext cx="5915827" cy="21888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30136">
                  <a:extLst>
                    <a:ext uri="{9D8B030D-6E8A-4147-A177-3AD203B41FA5}">
                      <a16:colId xmlns:a16="http://schemas.microsoft.com/office/drawing/2014/main" val="1648808210"/>
                    </a:ext>
                  </a:extLst>
                </a:gridCol>
                <a:gridCol w="885866">
                  <a:extLst>
                    <a:ext uri="{9D8B030D-6E8A-4147-A177-3AD203B41FA5}">
                      <a16:colId xmlns:a16="http://schemas.microsoft.com/office/drawing/2014/main" val="1586475070"/>
                    </a:ext>
                  </a:extLst>
                </a:gridCol>
                <a:gridCol w="1563416">
                  <a:extLst>
                    <a:ext uri="{9D8B030D-6E8A-4147-A177-3AD203B41FA5}">
                      <a16:colId xmlns:a16="http://schemas.microsoft.com/office/drawing/2014/main" val="3437886992"/>
                    </a:ext>
                  </a:extLst>
                </a:gridCol>
                <a:gridCol w="728717">
                  <a:extLst>
                    <a:ext uri="{9D8B030D-6E8A-4147-A177-3AD203B41FA5}">
                      <a16:colId xmlns:a16="http://schemas.microsoft.com/office/drawing/2014/main" val="665716136"/>
                    </a:ext>
                  </a:extLst>
                </a:gridCol>
                <a:gridCol w="1807692">
                  <a:extLst>
                    <a:ext uri="{9D8B030D-6E8A-4147-A177-3AD203B41FA5}">
                      <a16:colId xmlns:a16="http://schemas.microsoft.com/office/drawing/2014/main" val="2893153318"/>
                    </a:ext>
                  </a:extLst>
                </a:gridCol>
              </a:tblGrid>
              <a:tr h="367200">
                <a:tc gridSpan="3">
                  <a:txBody>
                    <a:bodyPr/>
                    <a:lstStyle/>
                    <a:p>
                      <a:pPr algn="l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申込日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　月　　　日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466202"/>
                  </a:ext>
                </a:extLst>
              </a:tr>
              <a:tr h="367200">
                <a:tc gridSpan="2">
                  <a:txBody>
                    <a:bodyPr/>
                    <a:lstStyle/>
                    <a:p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会社・団体名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業　種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432817"/>
                  </a:ext>
                </a:extLst>
              </a:tr>
              <a:tr h="367200">
                <a:tc rowSpan="2">
                  <a:txBody>
                    <a:bodyPr/>
                    <a:lstStyle/>
                    <a:p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連絡担当者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所属・役職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氏　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085969"/>
                  </a:ext>
                </a:extLst>
              </a:tr>
              <a:tr h="36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E-Mail</a:t>
                      </a:r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電話番号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970881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当日利用する車の</a:t>
                      </a:r>
                      <a:b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</a:br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車種・ナンバー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【</a:t>
                      </a:r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記載例</a:t>
                      </a:r>
                      <a: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】</a:t>
                      </a:r>
                      <a:b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</a:br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普通車・宇都宮○○</a:t>
                      </a:r>
                      <a:b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</a:br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と　▲▲ー▲▲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973112"/>
                  </a:ext>
                </a:extLst>
              </a:tr>
            </a:tbl>
          </a:graphicData>
        </a:graphic>
      </p:graphicFrame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A46BA055-6E78-7926-AB67-1394BDD9B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083561"/>
              </p:ext>
            </p:extLst>
          </p:nvPr>
        </p:nvGraphicFramePr>
        <p:xfrm>
          <a:off x="495020" y="3673103"/>
          <a:ext cx="5915827" cy="1112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45144">
                  <a:extLst>
                    <a:ext uri="{9D8B030D-6E8A-4147-A177-3AD203B41FA5}">
                      <a16:colId xmlns:a16="http://schemas.microsoft.com/office/drawing/2014/main" val="2402341131"/>
                    </a:ext>
                  </a:extLst>
                </a:gridCol>
                <a:gridCol w="2241031">
                  <a:extLst>
                    <a:ext uri="{9D8B030D-6E8A-4147-A177-3AD203B41FA5}">
                      <a16:colId xmlns:a16="http://schemas.microsoft.com/office/drawing/2014/main" val="1469950106"/>
                    </a:ext>
                  </a:extLst>
                </a:gridCol>
                <a:gridCol w="2555309">
                  <a:extLst>
                    <a:ext uri="{9D8B030D-6E8A-4147-A177-3AD203B41FA5}">
                      <a16:colId xmlns:a16="http://schemas.microsoft.com/office/drawing/2014/main" val="2493440927"/>
                    </a:ext>
                  </a:extLst>
                </a:gridCol>
                <a:gridCol w="874343">
                  <a:extLst>
                    <a:ext uri="{9D8B030D-6E8A-4147-A177-3AD203B41FA5}">
                      <a16:colId xmlns:a16="http://schemas.microsoft.com/office/drawing/2014/main" val="995865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/>
                        <a:t>所属・役職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/>
                        <a:t>氏名（ふりがな）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/>
                        <a:t>性別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92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/>
                        <a:t>１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37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/>
                        <a:t>２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362487"/>
                  </a:ext>
                </a:extLst>
              </a:tr>
            </a:tbl>
          </a:graphicData>
        </a:graphic>
      </p:graphicFrame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A9A9B6D-8435-C46F-E4E7-163FF0645DEA}"/>
              </a:ext>
            </a:extLst>
          </p:cNvPr>
          <p:cNvSpPr/>
          <p:nvPr/>
        </p:nvSpPr>
        <p:spPr>
          <a:xfrm>
            <a:off x="431943" y="6440825"/>
            <a:ext cx="1008000" cy="331690"/>
          </a:xfrm>
          <a:prstGeom prst="roundRect">
            <a:avLst/>
          </a:prstGeom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kumimoji="1" lang="ja-JP" altLang="en-US" sz="1600" b="1">
                <a:solidFill>
                  <a:schemeClr val="bg1"/>
                </a:solidFill>
                <a:latin typeface="+mj-ea"/>
                <a:ea typeface="+mj-ea"/>
              </a:rPr>
              <a:t>申込先</a:t>
            </a:r>
            <a:endParaRPr kumimoji="1" lang="en-US" altLang="ja-JP" sz="16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CF705E6-254B-0362-E96B-53F9D821C4B4}"/>
              </a:ext>
            </a:extLst>
          </p:cNvPr>
          <p:cNvSpPr/>
          <p:nvPr/>
        </p:nvSpPr>
        <p:spPr>
          <a:xfrm>
            <a:off x="1570570" y="6440825"/>
            <a:ext cx="4726399" cy="8528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1600" cap="none" spc="0" dirty="0">
                <a:ln w="0"/>
                <a:solidFill>
                  <a:schemeClr val="tx1"/>
                </a:solidFill>
                <a:latin typeface="+mj-ea"/>
                <a:ea typeface="+mj-ea"/>
              </a:rPr>
              <a:t>栃木県産業労働観光部　工業振興課</a:t>
            </a:r>
            <a:br>
              <a:rPr lang="en-US" altLang="ja-JP" sz="1600" cap="none" spc="0" dirty="0">
                <a:ln w="0"/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ja-JP" altLang="en-US" sz="1600" cap="none" spc="0" dirty="0">
                <a:ln w="0"/>
                <a:solidFill>
                  <a:schemeClr val="tx1"/>
                </a:solidFill>
                <a:latin typeface="+mj-ea"/>
                <a:ea typeface="+mj-ea"/>
              </a:rPr>
              <a:t>　ものづくり企業支援室  戦略産業振興チーム</a:t>
            </a:r>
            <a:endParaRPr lang="ja-JP" altLang="de-DE" sz="1100" cap="none" spc="0" dirty="0">
              <a:ln w="0"/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ja-JP" altLang="en-US" sz="1600" cap="none" spc="0" dirty="0">
                <a:ln w="0"/>
                <a:solidFill>
                  <a:schemeClr val="tx1"/>
                </a:solidFill>
                <a:latin typeface="+mj-ea"/>
                <a:ea typeface="+mj-ea"/>
              </a:rPr>
              <a:t>　</a:t>
            </a:r>
            <a:r>
              <a:rPr lang="de-DE" altLang="ja-JP" sz="1600" cap="none" spc="0" dirty="0">
                <a:ln w="0"/>
                <a:solidFill>
                  <a:schemeClr val="tx1"/>
                </a:solidFill>
                <a:latin typeface="+mj-ea"/>
                <a:ea typeface="+mj-ea"/>
              </a:rPr>
              <a:t>E-mail</a:t>
            </a:r>
            <a:r>
              <a:rPr lang="de-DE" altLang="ja-JP" sz="1600" dirty="0">
                <a:ln w="0"/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de-DE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: jidousha@</a:t>
            </a:r>
            <a:r>
              <a:rPr lang="de-DE" altLang="ja-JP" sz="1600" cap="none" spc="0" dirty="0">
                <a:ln w="0"/>
                <a:solidFill>
                  <a:schemeClr val="tx1"/>
                </a:solidFill>
                <a:latin typeface="+mj-ea"/>
                <a:ea typeface="+mj-ea"/>
              </a:rPr>
              <a:t>pref.tochigi.lg.jp</a:t>
            </a:r>
            <a:endParaRPr lang="en-US" altLang="ja-JP" sz="1600" cap="none" spc="0" dirty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BD51F66-8E4C-B103-0DC4-01AA16929186}"/>
              </a:ext>
            </a:extLst>
          </p:cNvPr>
          <p:cNvSpPr/>
          <p:nvPr/>
        </p:nvSpPr>
        <p:spPr>
          <a:xfrm>
            <a:off x="431943" y="5059392"/>
            <a:ext cx="5676153" cy="382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講師に対して事前質問などございましたら記載ください</a:t>
            </a:r>
            <a:endParaRPr lang="en-US" altLang="ja-JP" sz="1600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1415EEA-789F-E333-91DB-E60CE5B9B933}"/>
              </a:ext>
            </a:extLst>
          </p:cNvPr>
          <p:cNvSpPr/>
          <p:nvPr/>
        </p:nvSpPr>
        <p:spPr>
          <a:xfrm>
            <a:off x="491442" y="7612790"/>
            <a:ext cx="3751750" cy="112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en-US" altLang="ja-JP" sz="1600" b="1" u="sng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Web</a:t>
            </a:r>
            <a:r>
              <a:rPr lang="ja-JP" altLang="en-US" sz="1600" b="1" u="sng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からの申込みは、こちらから</a:t>
            </a:r>
            <a:br>
              <a:rPr lang="en-US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</a:br>
            <a:endParaRPr lang="en-US" altLang="ja-JP" sz="1600">
              <a:ln w="0"/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　この参加申込票と同じ内容を記入して</a:t>
            </a:r>
            <a:br>
              <a:rPr lang="en-US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　簡単に参加申込みが出来ます</a:t>
            </a:r>
            <a:endParaRPr lang="en-US" altLang="ja-JP" sz="1600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9" name="矢印: 右 8">
            <a:extLst>
              <a:ext uri="{FF2B5EF4-FFF2-40B4-BE49-F238E27FC236}">
                <a16:creationId xmlns:a16="http://schemas.microsoft.com/office/drawing/2014/main" id="{AC46021A-6C8F-575E-83D2-670094573799}"/>
              </a:ext>
            </a:extLst>
          </p:cNvPr>
          <p:cNvSpPr/>
          <p:nvPr/>
        </p:nvSpPr>
        <p:spPr>
          <a:xfrm>
            <a:off x="3697493" y="7612790"/>
            <a:ext cx="498726" cy="3637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F130B436-8F7F-6988-739C-D4F24AC2B69D}"/>
              </a:ext>
            </a:extLst>
          </p:cNvPr>
          <p:cNvSpPr/>
          <p:nvPr/>
        </p:nvSpPr>
        <p:spPr>
          <a:xfrm>
            <a:off x="491442" y="8972237"/>
            <a:ext cx="948501" cy="331690"/>
          </a:xfrm>
          <a:prstGeom prst="roundRect">
            <a:avLst/>
          </a:prstGeom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kumimoji="1" lang="ja-JP" altLang="en-US" sz="1600" b="1">
                <a:solidFill>
                  <a:schemeClr val="bg1"/>
                </a:solidFill>
                <a:latin typeface="+mj-ea"/>
                <a:ea typeface="+mj-ea"/>
              </a:rPr>
              <a:t>協力</a:t>
            </a:r>
            <a:endParaRPr kumimoji="1" lang="en-US" altLang="ja-JP" sz="16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268CC1E-8EDB-AC57-FE91-A1F98B02A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096" y="54361"/>
            <a:ext cx="1878904" cy="507707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A9589EA-9921-E738-9422-D40E9E88E1CB}"/>
              </a:ext>
            </a:extLst>
          </p:cNvPr>
          <p:cNvSpPr/>
          <p:nvPr/>
        </p:nvSpPr>
        <p:spPr>
          <a:xfrm>
            <a:off x="1681593" y="8953588"/>
            <a:ext cx="2662029" cy="382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株式会社</a:t>
            </a:r>
            <a:r>
              <a:rPr lang="ja-JP" altLang="en-US" sz="1600">
                <a:ln w="0"/>
                <a:solidFill>
                  <a:schemeClr val="tx1"/>
                </a:solidFill>
                <a:latin typeface="+mj-ea"/>
                <a:ea typeface="+mj-ea"/>
              </a:rPr>
              <a:t>ＳＵＢＡＲＵ</a:t>
            </a:r>
            <a:endParaRPr lang="en-US" altLang="ja-JP" sz="1600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2F23F29-CC61-FB21-3489-6726AA1FB23C}"/>
              </a:ext>
            </a:extLst>
          </p:cNvPr>
          <p:cNvSpPr/>
          <p:nvPr/>
        </p:nvSpPr>
        <p:spPr>
          <a:xfrm>
            <a:off x="601940" y="673696"/>
            <a:ext cx="5310324" cy="854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2400" b="1">
                <a:ln w="0"/>
                <a:solidFill>
                  <a:schemeClr val="tx1"/>
                </a:solidFill>
                <a:latin typeface="+mj-ea"/>
                <a:ea typeface="+mj-ea"/>
              </a:rPr>
              <a:t>次世代のクルマづくり研究</a:t>
            </a:r>
            <a:r>
              <a:rPr lang="ja-JP" altLang="en-US" sz="24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セミナー</a:t>
            </a:r>
            <a:endParaRPr lang="en-US" altLang="ja-JP" sz="2400" b="1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ja-JP" sz="24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ja-JP" altLang="en-US" sz="24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参加申込票</a:t>
            </a:r>
            <a:r>
              <a:rPr lang="en-US" altLang="ja-JP" sz="24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ja-JP" altLang="en-US" sz="2400" b="1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FD762E-8CDC-04E8-93F2-F94AF691E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683" y="7397982"/>
            <a:ext cx="2201608" cy="230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69936"/>
      </p:ext>
    </p:extLst>
  </p:cSld>
  <p:clrMapOvr>
    <a:masterClrMapping/>
  </p:clrMapOvr>
</p:sld>
</file>

<file path=ppt/theme/theme1.xml><?xml version="1.0" encoding="utf-8"?>
<a:theme xmlns:a="http://schemas.openxmlformats.org/drawingml/2006/main" name="トリミング">
  <a:themeElements>
    <a:clrScheme name="青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トリミング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トリミン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TM10001105[[fn=トリミング]]</Template>
  <TotalTime>0</TotalTime>
  <Words>132</Words>
  <Application>Microsoft Office PowerPoint</Application>
  <PresentationFormat>A4 210 x 297 mm</PresentationFormat>
  <Paragraphs>26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游ゴシック</vt:lpstr>
      <vt:lpstr>Franklin Gothic Book</vt:lpstr>
      <vt:lpstr>トリミング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　英雄</dc:creator>
  <cp:lastModifiedBy>関口　大佑</cp:lastModifiedBy>
  <cp:revision>4</cp:revision>
  <cp:lastPrinted>2025-09-04T01:20:37Z</cp:lastPrinted>
  <dcterms:created xsi:type="dcterms:W3CDTF">2025-07-30T02:01:51Z</dcterms:created>
  <dcterms:modified xsi:type="dcterms:W3CDTF">2026-09-29T01:12:49Z</dcterms:modified>
</cp:coreProperties>
</file>