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58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77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34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71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439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49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77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77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3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99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19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A9986-E58F-4A4D-9FFB-7666702A8463}" type="datetimeFigureOut">
              <a:rPr kumimoji="1" lang="ja-JP" altLang="en-US" smtClean="0"/>
              <a:t>2026/7/2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A65B-139E-4F10-9E3C-B20588436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35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168172" y="33283"/>
            <a:ext cx="2773181" cy="6145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</a:rPr>
              <a:t>㈱○○○○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973850"/>
              </p:ext>
            </p:extLst>
          </p:nvPr>
        </p:nvGraphicFramePr>
        <p:xfrm>
          <a:off x="135248" y="510345"/>
          <a:ext cx="8915728" cy="3425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3952">
                  <a:extLst>
                    <a:ext uri="{9D8B030D-6E8A-4147-A177-3AD203B41FA5}">
                      <a16:colId xmlns:a16="http://schemas.microsoft.com/office/drawing/2014/main" val="4087879775"/>
                    </a:ext>
                  </a:extLst>
                </a:gridCol>
                <a:gridCol w="7831776">
                  <a:extLst>
                    <a:ext uri="{9D8B030D-6E8A-4147-A177-3AD203B41FA5}">
                      <a16:colId xmlns:a16="http://schemas.microsoft.com/office/drawing/2014/main" val="803916281"/>
                    </a:ext>
                  </a:extLst>
                </a:gridCol>
              </a:tblGrid>
              <a:tr h="286489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シーズ名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○○○○○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145281"/>
                  </a:ext>
                </a:extLst>
              </a:tr>
              <a:tr h="1392478"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特　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・技術・製品シーズごとに、</a:t>
                      </a:r>
                      <a:r>
                        <a:rPr kumimoji="1" lang="en-US" altLang="ja-JP" sz="14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ページ程度にまとめて簡潔に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記載してください。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・参考画像等を以下に貼付してください。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982632"/>
                  </a:ext>
                </a:extLst>
              </a:tr>
              <a:tr h="1728586"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自社技術の優位性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介護服分野での応用イメージ等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・自社技術の優位性や</a:t>
                      </a:r>
                      <a:r>
                        <a:rPr kumimoji="1" lang="en-US" altLang="ja-JP" sz="1400" dirty="0">
                          <a:latin typeface="+mn-ea"/>
                          <a:ea typeface="+mn-ea"/>
                        </a:rPr>
                        <a:t>PR</a:t>
                      </a:r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ポイントを記載してください。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・自社技術が介護福祉分野の「こんなところ」や「こんな場面」で利用できるではないかというイメージを記載してください。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dirty="0">
                          <a:latin typeface="+mn-ea"/>
                          <a:ea typeface="+mn-ea"/>
                        </a:rPr>
                        <a:t>・利用イメージの参考画像を以下に貼付してください。</a:t>
                      </a:r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endParaRPr kumimoji="1" lang="en-US" altLang="ja-JP" sz="14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i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この様式は県内の介護福祉施設等へ提供しますので、ご承知の上、作成してください。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06055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5364569" y="4143911"/>
            <a:ext cx="3287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＜</a:t>
            </a:r>
            <a:r>
              <a:rPr kumimoji="1" lang="ja-JP" altLang="en-US" sz="1400" b="1" dirty="0"/>
              <a:t>お問い合わせ先＞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35248" y="4034082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参考写真①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2833806" y="4034082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参考写真②</a:t>
            </a: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1150"/>
              </p:ext>
            </p:extLst>
          </p:nvPr>
        </p:nvGraphicFramePr>
        <p:xfrm>
          <a:off x="5590309" y="4451688"/>
          <a:ext cx="3460667" cy="21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1218">
                  <a:extLst>
                    <a:ext uri="{9D8B030D-6E8A-4147-A177-3AD203B41FA5}">
                      <a16:colId xmlns:a16="http://schemas.microsoft.com/office/drawing/2014/main" val="4087879775"/>
                    </a:ext>
                  </a:extLst>
                </a:gridCol>
                <a:gridCol w="2609449">
                  <a:extLst>
                    <a:ext uri="{9D8B030D-6E8A-4147-A177-3AD203B41FA5}">
                      <a16:colId xmlns:a16="http://schemas.microsoft.com/office/drawing/2014/main" val="80391628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代表者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代表取締役社長　○○○○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698263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住所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60805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TEL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054826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MAIL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854504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URL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21582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担当者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○○○○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2521776"/>
                  </a:ext>
                </a:extLst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135248" y="5452509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参考写真③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833806" y="5444969"/>
            <a:ext cx="2530763" cy="1327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参考写真④</a:t>
            </a:r>
          </a:p>
        </p:txBody>
      </p:sp>
    </p:spTree>
    <p:extLst>
      <p:ext uri="{BB962C8B-B14F-4D97-AF65-F5344CB8AC3E}">
        <p14:creationId xmlns:p14="http://schemas.microsoft.com/office/powerpoint/2010/main" val="2760800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1184</TotalTime>
  <Words>165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内藤　恭平</cp:lastModifiedBy>
  <cp:revision>36</cp:revision>
  <cp:lastPrinted>2022-06-08T10:46:42Z</cp:lastPrinted>
  <dcterms:created xsi:type="dcterms:W3CDTF">2020-04-13T02:50:59Z</dcterms:created>
  <dcterms:modified xsi:type="dcterms:W3CDTF">2026-07-02T00:52:34Z</dcterms:modified>
</cp:coreProperties>
</file>