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5" autoAdjust="0"/>
    <p:restoredTop sz="94660"/>
  </p:normalViewPr>
  <p:slideViewPr>
    <p:cSldViewPr snapToGrid="0">
      <p:cViewPr>
        <p:scale>
          <a:sx n="100" d="100"/>
          <a:sy n="100" d="100"/>
        </p:scale>
        <p:origin x="540" y="-13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A9986-E58F-4A4D-9FFB-7666702A8463}" type="datetimeFigureOut">
              <a:rPr kumimoji="1" lang="ja-JP" altLang="en-US" smtClean="0"/>
              <a:t>2022/6/13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A65B-139E-4F10-9E3C-B205884365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75859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A9986-E58F-4A4D-9FFB-7666702A8463}" type="datetimeFigureOut">
              <a:rPr kumimoji="1" lang="ja-JP" altLang="en-US" smtClean="0"/>
              <a:t>2022/6/13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A65B-139E-4F10-9E3C-B205884365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77727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A9986-E58F-4A4D-9FFB-7666702A8463}" type="datetimeFigureOut">
              <a:rPr kumimoji="1" lang="ja-JP" altLang="en-US" smtClean="0"/>
              <a:t>2022/6/13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A65B-139E-4F10-9E3C-B205884365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9345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A9986-E58F-4A4D-9FFB-7666702A8463}" type="datetimeFigureOut">
              <a:rPr kumimoji="1" lang="ja-JP" altLang="en-US" smtClean="0"/>
              <a:t>2022/6/13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A65B-139E-4F10-9E3C-B205884365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0719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A9986-E58F-4A4D-9FFB-7666702A8463}" type="datetimeFigureOut">
              <a:rPr kumimoji="1" lang="ja-JP" altLang="en-US" smtClean="0"/>
              <a:t>2022/6/13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A65B-139E-4F10-9E3C-B205884365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04391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A9986-E58F-4A4D-9FFB-7666702A8463}" type="datetimeFigureOut">
              <a:rPr kumimoji="1" lang="ja-JP" altLang="en-US" smtClean="0"/>
              <a:t>2022/6/13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A65B-139E-4F10-9E3C-B205884365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3496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A9986-E58F-4A4D-9FFB-7666702A8463}" type="datetimeFigureOut">
              <a:rPr kumimoji="1" lang="ja-JP" altLang="en-US" smtClean="0"/>
              <a:t>2022/6/13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A65B-139E-4F10-9E3C-B205884365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77771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A9986-E58F-4A4D-9FFB-7666702A8463}" type="datetimeFigureOut">
              <a:rPr kumimoji="1" lang="ja-JP" altLang="en-US" smtClean="0"/>
              <a:t>2022/6/13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A65B-139E-4F10-9E3C-B205884365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27735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A9986-E58F-4A4D-9FFB-7666702A8463}" type="datetimeFigureOut">
              <a:rPr kumimoji="1" lang="ja-JP" altLang="en-US" smtClean="0"/>
              <a:t>2022/6/13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A65B-139E-4F10-9E3C-B205884365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8330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A9986-E58F-4A4D-9FFB-7666702A8463}" type="datetimeFigureOut">
              <a:rPr kumimoji="1" lang="ja-JP" altLang="en-US" smtClean="0"/>
              <a:t>2022/6/13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A65B-139E-4F10-9E3C-B205884365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19999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A9986-E58F-4A4D-9FFB-7666702A8463}" type="datetimeFigureOut">
              <a:rPr kumimoji="1" lang="ja-JP" altLang="en-US" smtClean="0"/>
              <a:t>2022/6/13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A65B-139E-4F10-9E3C-B205884365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71905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3A9986-E58F-4A4D-9FFB-7666702A8463}" type="datetimeFigureOut">
              <a:rPr kumimoji="1" lang="ja-JP" altLang="en-US" smtClean="0"/>
              <a:t>2022/6/13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79A65B-139E-4F10-9E3C-B205884365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7355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3168172" y="33283"/>
            <a:ext cx="2773181" cy="6145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 smtClean="0">
                <a:solidFill>
                  <a:schemeClr val="tx1"/>
                </a:solidFill>
              </a:rPr>
              <a:t>㈱○○○○</a:t>
            </a:r>
            <a:endParaRPr kumimoji="1" lang="ja-JP" altLang="en-US" sz="2800" b="1" dirty="0">
              <a:solidFill>
                <a:schemeClr val="tx1"/>
              </a:solidFill>
            </a:endParaRPr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0185499"/>
              </p:ext>
            </p:extLst>
          </p:nvPr>
        </p:nvGraphicFramePr>
        <p:xfrm>
          <a:off x="135248" y="510345"/>
          <a:ext cx="8915728" cy="342586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3952">
                  <a:extLst>
                    <a:ext uri="{9D8B030D-6E8A-4147-A177-3AD203B41FA5}">
                      <a16:colId xmlns:a16="http://schemas.microsoft.com/office/drawing/2014/main" val="4087879775"/>
                    </a:ext>
                  </a:extLst>
                </a:gridCol>
                <a:gridCol w="7831776">
                  <a:extLst>
                    <a:ext uri="{9D8B030D-6E8A-4147-A177-3AD203B41FA5}">
                      <a16:colId xmlns:a16="http://schemas.microsoft.com/office/drawing/2014/main" val="803916281"/>
                    </a:ext>
                  </a:extLst>
                </a:gridCol>
              </a:tblGrid>
              <a:tr h="286489">
                <a:tc>
                  <a:txBody>
                    <a:bodyPr/>
                    <a:lstStyle/>
                    <a:p>
                      <a:r>
                        <a:rPr kumimoji="1" lang="ja-JP" altLang="en-US" sz="1400" dirty="0" smtClean="0">
                          <a:latin typeface="+mn-ea"/>
                          <a:ea typeface="+mn-ea"/>
                        </a:rPr>
                        <a:t>シーズ名</a:t>
                      </a:r>
                      <a:endParaRPr kumimoji="1" lang="ja-JP" altLang="en-US" sz="14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>
                          <a:latin typeface="+mn-ea"/>
                          <a:ea typeface="+mn-ea"/>
                        </a:rPr>
                        <a:t>○○○○○</a:t>
                      </a:r>
                      <a:endParaRPr kumimoji="1" lang="ja-JP" altLang="en-US" sz="14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7145281"/>
                  </a:ext>
                </a:extLst>
              </a:tr>
              <a:tr h="1392478">
                <a:tc>
                  <a:txBody>
                    <a:bodyPr/>
                    <a:lstStyle/>
                    <a:p>
                      <a:endParaRPr kumimoji="1" lang="en-US" altLang="ja-JP" sz="1400" dirty="0" smtClean="0">
                        <a:latin typeface="+mn-ea"/>
                        <a:ea typeface="+mn-ea"/>
                      </a:endParaRPr>
                    </a:p>
                    <a:p>
                      <a:endParaRPr kumimoji="1" lang="en-US" altLang="ja-JP" sz="1400" dirty="0" smtClean="0">
                        <a:latin typeface="+mn-ea"/>
                        <a:ea typeface="+mn-ea"/>
                      </a:endParaRPr>
                    </a:p>
                    <a:p>
                      <a:r>
                        <a:rPr kumimoji="1" lang="ja-JP" altLang="en-US" sz="1400" dirty="0" smtClean="0">
                          <a:latin typeface="+mn-ea"/>
                          <a:ea typeface="+mn-ea"/>
                        </a:rPr>
                        <a:t>特　徴</a:t>
                      </a:r>
                      <a:endParaRPr kumimoji="1" lang="ja-JP" altLang="en-US" sz="14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>
                          <a:latin typeface="+mn-ea"/>
                          <a:ea typeface="+mn-ea"/>
                        </a:rPr>
                        <a:t>・技術シーズの特徴を簡潔に分かりやすく記載してください。</a:t>
                      </a:r>
                      <a:endParaRPr kumimoji="1" lang="en-US" altLang="ja-JP" sz="1400" dirty="0" smtClean="0">
                        <a:latin typeface="+mn-ea"/>
                        <a:ea typeface="+mn-ea"/>
                      </a:endParaRPr>
                    </a:p>
                    <a:p>
                      <a:r>
                        <a:rPr kumimoji="1" lang="ja-JP" altLang="en-US" sz="1400" dirty="0" smtClean="0">
                          <a:latin typeface="+mn-ea"/>
                          <a:ea typeface="+mn-ea"/>
                        </a:rPr>
                        <a:t>・参考画像を以下に貼付してください。</a:t>
                      </a:r>
                      <a:endParaRPr kumimoji="1" lang="ja-JP" altLang="en-US" sz="14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6982632"/>
                  </a:ext>
                </a:extLst>
              </a:tr>
              <a:tr h="1728586">
                <a:tc>
                  <a:txBody>
                    <a:bodyPr/>
                    <a:lstStyle/>
                    <a:p>
                      <a:endParaRPr kumimoji="1" lang="en-US" altLang="ja-JP" sz="1400" dirty="0" smtClean="0">
                        <a:latin typeface="+mn-ea"/>
                        <a:ea typeface="+mn-ea"/>
                      </a:endParaRPr>
                    </a:p>
                    <a:p>
                      <a:r>
                        <a:rPr kumimoji="1" lang="ja-JP" altLang="en-US" sz="1400" dirty="0" smtClean="0">
                          <a:latin typeface="+mn-ea"/>
                          <a:ea typeface="+mn-ea"/>
                        </a:rPr>
                        <a:t>自社技術の優位性</a:t>
                      </a:r>
                      <a:endParaRPr kumimoji="1" lang="en-US" altLang="ja-JP" sz="1400" dirty="0" smtClean="0">
                        <a:latin typeface="+mn-ea"/>
                        <a:ea typeface="+mn-ea"/>
                      </a:endParaRPr>
                    </a:p>
                    <a:p>
                      <a:endParaRPr kumimoji="1" lang="en-US" altLang="ja-JP" sz="1400" dirty="0" smtClean="0">
                        <a:latin typeface="+mn-ea"/>
                        <a:ea typeface="+mn-ea"/>
                      </a:endParaRPr>
                    </a:p>
                    <a:p>
                      <a:r>
                        <a:rPr kumimoji="1" lang="ja-JP" altLang="en-US" sz="1400" dirty="0" smtClean="0">
                          <a:latin typeface="+mn-ea"/>
                          <a:ea typeface="+mn-ea"/>
                        </a:rPr>
                        <a:t>医療福祉分野での応用イメージ等</a:t>
                      </a:r>
                      <a:endParaRPr kumimoji="1" lang="ja-JP" altLang="en-US" sz="14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>
                          <a:latin typeface="+mn-ea"/>
                          <a:ea typeface="+mn-ea"/>
                        </a:rPr>
                        <a:t>・自社技術の優位性や</a:t>
                      </a:r>
                      <a:r>
                        <a:rPr kumimoji="1" lang="en-US" altLang="ja-JP" sz="1400" dirty="0" smtClean="0">
                          <a:latin typeface="+mn-ea"/>
                          <a:ea typeface="+mn-ea"/>
                        </a:rPr>
                        <a:t>PR</a:t>
                      </a:r>
                      <a:r>
                        <a:rPr kumimoji="1" lang="ja-JP" altLang="en-US" sz="1400" dirty="0" smtClean="0">
                          <a:latin typeface="+mn-ea"/>
                          <a:ea typeface="+mn-ea"/>
                        </a:rPr>
                        <a:t>ポイントを記載してください。</a:t>
                      </a:r>
                      <a:endParaRPr kumimoji="1" lang="en-US" altLang="ja-JP" sz="1400" dirty="0" smtClean="0">
                        <a:latin typeface="+mn-ea"/>
                        <a:ea typeface="+mn-ea"/>
                      </a:endParaRPr>
                    </a:p>
                    <a:p>
                      <a:r>
                        <a:rPr kumimoji="1" lang="ja-JP" altLang="en-US" sz="1400" dirty="0" smtClean="0">
                          <a:latin typeface="+mn-ea"/>
                          <a:ea typeface="+mn-ea"/>
                        </a:rPr>
                        <a:t>・自社技術が医療福祉分野の「こんなところ」や「こんな場面」で利用できるではないかというイメージを記載してください。</a:t>
                      </a:r>
                      <a:endParaRPr kumimoji="1" lang="en-US" altLang="ja-JP" sz="1400" dirty="0" smtClean="0">
                        <a:latin typeface="+mn-ea"/>
                        <a:ea typeface="+mn-ea"/>
                      </a:endParaRPr>
                    </a:p>
                    <a:p>
                      <a:r>
                        <a:rPr kumimoji="1" lang="ja-JP" altLang="en-US" sz="1400" dirty="0" smtClean="0">
                          <a:latin typeface="+mn-ea"/>
                          <a:ea typeface="+mn-ea"/>
                        </a:rPr>
                        <a:t>・利用イメージの参考画像を以下に貼付してください。</a:t>
                      </a:r>
                      <a:endParaRPr kumimoji="1" lang="en-US" altLang="ja-JP" sz="1400" dirty="0" smtClean="0">
                        <a:latin typeface="+mn-ea"/>
                        <a:ea typeface="+mn-ea"/>
                      </a:endParaRPr>
                    </a:p>
                    <a:p>
                      <a:endParaRPr kumimoji="1" lang="en-US" altLang="ja-JP" sz="1400" dirty="0" smtClean="0">
                        <a:latin typeface="+mn-ea"/>
                        <a:ea typeface="+mn-ea"/>
                      </a:endParaRPr>
                    </a:p>
                    <a:p>
                      <a:r>
                        <a:rPr kumimoji="1" lang="ja-JP" altLang="en-US" sz="1400" i="1" u="sng" dirty="0" smtClean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この様式は大学へ提供しますので、ご承知の上、作成してください。</a:t>
                      </a:r>
                      <a:endParaRPr kumimoji="1" lang="ja-JP" altLang="en-US" sz="1400" i="1" u="sng" dirty="0">
                        <a:solidFill>
                          <a:srgbClr val="FF0000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0406055"/>
                  </a:ext>
                </a:extLst>
              </a:tr>
            </a:tbl>
          </a:graphicData>
        </a:graphic>
      </p:graphicFrame>
      <p:sp>
        <p:nvSpPr>
          <p:cNvPr id="10" name="テキスト ボックス 9"/>
          <p:cNvSpPr txBox="1"/>
          <p:nvPr/>
        </p:nvSpPr>
        <p:spPr>
          <a:xfrm>
            <a:off x="5364569" y="4143911"/>
            <a:ext cx="328784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/>
              <a:t>＜</a:t>
            </a:r>
            <a:r>
              <a:rPr kumimoji="1" lang="ja-JP" altLang="en-US" sz="1400" b="1" dirty="0" smtClean="0"/>
              <a:t>お問い合わせ先＞</a:t>
            </a:r>
            <a:endParaRPr kumimoji="1" lang="ja-JP" altLang="en-US" sz="1400" b="1" dirty="0"/>
          </a:p>
        </p:txBody>
      </p:sp>
      <p:sp>
        <p:nvSpPr>
          <p:cNvPr id="3" name="正方形/長方形 2"/>
          <p:cNvSpPr/>
          <p:nvPr/>
        </p:nvSpPr>
        <p:spPr>
          <a:xfrm>
            <a:off x="135248" y="4034082"/>
            <a:ext cx="2530763" cy="13277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/>
              <a:t>参考写真①</a:t>
            </a:r>
            <a:endParaRPr kumimoji="1" lang="ja-JP" altLang="en-US" b="1" dirty="0"/>
          </a:p>
        </p:txBody>
      </p:sp>
      <p:sp>
        <p:nvSpPr>
          <p:cNvPr id="13" name="正方形/長方形 12"/>
          <p:cNvSpPr/>
          <p:nvPr/>
        </p:nvSpPr>
        <p:spPr>
          <a:xfrm>
            <a:off x="2833806" y="4034082"/>
            <a:ext cx="2530763" cy="13277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/>
              <a:t>参考写真②</a:t>
            </a:r>
            <a:endParaRPr kumimoji="1" lang="ja-JP" altLang="en-US" b="1" dirty="0"/>
          </a:p>
        </p:txBody>
      </p:sp>
      <p:graphicFrame>
        <p:nvGraphicFramePr>
          <p:cNvPr id="15" name="表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771150"/>
              </p:ext>
            </p:extLst>
          </p:nvPr>
        </p:nvGraphicFramePr>
        <p:xfrm>
          <a:off x="5590309" y="4451688"/>
          <a:ext cx="3460667" cy="216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51218">
                  <a:extLst>
                    <a:ext uri="{9D8B030D-6E8A-4147-A177-3AD203B41FA5}">
                      <a16:colId xmlns:a16="http://schemas.microsoft.com/office/drawing/2014/main" val="4087879775"/>
                    </a:ext>
                  </a:extLst>
                </a:gridCol>
                <a:gridCol w="2609449">
                  <a:extLst>
                    <a:ext uri="{9D8B030D-6E8A-4147-A177-3AD203B41FA5}">
                      <a16:colId xmlns:a16="http://schemas.microsoft.com/office/drawing/2014/main" val="803916281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r>
                        <a:rPr kumimoji="1" lang="ja-JP" altLang="en-US" sz="1200" dirty="0" smtClean="0">
                          <a:latin typeface="+mn-lt"/>
                          <a:ea typeface="+mn-ea"/>
                        </a:rPr>
                        <a:t>代表者</a:t>
                      </a:r>
                      <a:endParaRPr kumimoji="1" lang="ja-JP" altLang="en-US" sz="12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 smtClean="0">
                          <a:latin typeface="+mn-ea"/>
                          <a:ea typeface="+mn-ea"/>
                        </a:rPr>
                        <a:t>代表取締役社長　○○○○</a:t>
                      </a:r>
                      <a:endParaRPr kumimoji="1" lang="ja-JP" altLang="en-US" sz="12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2698263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r>
                        <a:rPr kumimoji="1" lang="ja-JP" altLang="en-US" sz="1200" dirty="0" smtClean="0">
                          <a:latin typeface="+mn-lt"/>
                          <a:ea typeface="+mn-ea"/>
                        </a:rPr>
                        <a:t>住所</a:t>
                      </a:r>
                      <a:endParaRPr kumimoji="1" lang="ja-JP" altLang="en-US" sz="12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8360805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 smtClean="0">
                          <a:latin typeface="+mn-ea"/>
                          <a:ea typeface="+mn-ea"/>
                        </a:rPr>
                        <a:t>TEL</a:t>
                      </a:r>
                      <a:endParaRPr kumimoji="1" lang="ja-JP" altLang="en-US" sz="1200" dirty="0" smtClean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00548265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r>
                        <a:rPr kumimoji="1" lang="en-US" altLang="ja-JP" sz="1200" dirty="0" smtClean="0">
                          <a:latin typeface="+mn-ea"/>
                          <a:ea typeface="+mn-ea"/>
                        </a:rPr>
                        <a:t>MAIL</a:t>
                      </a:r>
                      <a:endParaRPr kumimoji="1" lang="ja-JP" altLang="en-US" sz="12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en-US" altLang="ja-JP" sz="1200" dirty="0" smtClean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8854504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r>
                        <a:rPr kumimoji="1" lang="en-US" altLang="ja-JP" sz="1200" dirty="0" smtClean="0">
                          <a:latin typeface="+mn-ea"/>
                          <a:ea typeface="+mn-ea"/>
                        </a:rPr>
                        <a:t>URL</a:t>
                      </a:r>
                      <a:endParaRPr kumimoji="1" lang="ja-JP" altLang="en-US" sz="12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en-US" altLang="ja-JP" sz="1200" dirty="0" smtClean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921582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r>
                        <a:rPr kumimoji="1" lang="ja-JP" altLang="en-US" sz="1200" dirty="0" smtClean="0">
                          <a:latin typeface="+mn-ea"/>
                          <a:ea typeface="+mn-ea"/>
                        </a:rPr>
                        <a:t>担当者</a:t>
                      </a:r>
                      <a:endParaRPr kumimoji="1" lang="ja-JP" altLang="en-US" sz="12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 smtClean="0">
                          <a:latin typeface="+mn-ea"/>
                          <a:ea typeface="+mn-ea"/>
                        </a:rPr>
                        <a:t>○○○○</a:t>
                      </a:r>
                      <a:endParaRPr kumimoji="1" lang="en-US" altLang="ja-JP" sz="1200" dirty="0" smtClean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42521776"/>
                  </a:ext>
                </a:extLst>
              </a:tr>
            </a:tbl>
          </a:graphicData>
        </a:graphic>
      </p:graphicFrame>
      <p:sp>
        <p:nvSpPr>
          <p:cNvPr id="12" name="正方形/長方形 11"/>
          <p:cNvSpPr/>
          <p:nvPr/>
        </p:nvSpPr>
        <p:spPr>
          <a:xfrm>
            <a:off x="135248" y="5452509"/>
            <a:ext cx="2530763" cy="13277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/>
              <a:t>参考写真③</a:t>
            </a:r>
            <a:endParaRPr kumimoji="1" lang="ja-JP" altLang="en-US" b="1" dirty="0"/>
          </a:p>
        </p:txBody>
      </p:sp>
      <p:sp>
        <p:nvSpPr>
          <p:cNvPr id="16" name="正方形/長方形 15"/>
          <p:cNvSpPr/>
          <p:nvPr/>
        </p:nvSpPr>
        <p:spPr>
          <a:xfrm>
            <a:off x="2833806" y="5444969"/>
            <a:ext cx="2530763" cy="13277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/>
              <a:t>参考写真④</a:t>
            </a:r>
            <a:endParaRPr kumimoji="1" lang="ja-JP" altLang="en-US" b="1" dirty="0"/>
          </a:p>
        </p:txBody>
      </p:sp>
    </p:spTree>
    <p:extLst>
      <p:ext uri="{BB962C8B-B14F-4D97-AF65-F5344CB8AC3E}">
        <p14:creationId xmlns:p14="http://schemas.microsoft.com/office/powerpoint/2010/main" val="2760800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1183</TotalTime>
  <Words>156</Words>
  <Application>Microsoft Office PowerPoint</Application>
  <PresentationFormat>画面に合わせる (4:3)</PresentationFormat>
  <Paragraphs>30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Administrator</dc:creator>
  <cp:lastModifiedBy>仁平　淳史</cp:lastModifiedBy>
  <cp:revision>35</cp:revision>
  <cp:lastPrinted>2022-06-08T10:46:42Z</cp:lastPrinted>
  <dcterms:created xsi:type="dcterms:W3CDTF">2020-04-13T02:50:59Z</dcterms:created>
  <dcterms:modified xsi:type="dcterms:W3CDTF">2022-06-13T04:02:07Z</dcterms:modified>
</cp:coreProperties>
</file>