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20" r:id="rId2"/>
  </p:sldMasterIdLst>
  <p:notesMasterIdLst>
    <p:notesMasterId r:id="rId34"/>
  </p:notesMasterIdLst>
  <p:handoutMasterIdLst>
    <p:handoutMasterId r:id="rId35"/>
  </p:handoutMasterIdLst>
  <p:sldIdLst>
    <p:sldId id="557" r:id="rId3"/>
    <p:sldId id="539" r:id="rId4"/>
    <p:sldId id="561" r:id="rId5"/>
    <p:sldId id="556" r:id="rId6"/>
    <p:sldId id="652" r:id="rId7"/>
    <p:sldId id="564" r:id="rId8"/>
    <p:sldId id="643" r:id="rId9"/>
    <p:sldId id="645" r:id="rId10"/>
    <p:sldId id="646" r:id="rId11"/>
    <p:sldId id="647" r:id="rId12"/>
    <p:sldId id="630" r:id="rId13"/>
    <p:sldId id="631" r:id="rId14"/>
    <p:sldId id="632" r:id="rId15"/>
    <p:sldId id="633" r:id="rId16"/>
    <p:sldId id="648" r:id="rId17"/>
    <p:sldId id="634" r:id="rId18"/>
    <p:sldId id="635" r:id="rId19"/>
    <p:sldId id="636" r:id="rId20"/>
    <p:sldId id="637" r:id="rId21"/>
    <p:sldId id="639" r:id="rId22"/>
    <p:sldId id="638" r:id="rId23"/>
    <p:sldId id="640" r:id="rId24"/>
    <p:sldId id="619" r:id="rId25"/>
    <p:sldId id="620" r:id="rId26"/>
    <p:sldId id="651" r:id="rId27"/>
    <p:sldId id="641" r:id="rId28"/>
    <p:sldId id="602" r:id="rId29"/>
    <p:sldId id="629" r:id="rId30"/>
    <p:sldId id="649" r:id="rId31"/>
    <p:sldId id="571" r:id="rId32"/>
    <p:sldId id="650" r:id="rId33"/>
  </p:sldIdLst>
  <p:sldSz cx="9906000" cy="6858000" type="A4"/>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1515"/>
    <a:srgbClr val="FFDFD9"/>
    <a:srgbClr val="E76363"/>
    <a:srgbClr val="FFF9E7"/>
    <a:srgbClr val="B91D1D"/>
    <a:srgbClr val="EC8080"/>
    <a:srgbClr val="FFEEEB"/>
    <a:srgbClr val="FF9999"/>
    <a:srgbClr val="FFD2C9"/>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0E1E1-1586-48C3-9A19-C607E95E8A52}" v="272" dt="2025-01-21T01:21:36.012"/>
    <p1510:client id="{AD6FECF6-2AFF-465A-AA5A-21FA5EC61E67}" v="168" dt="2025-01-21T00:16:16.21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8" d="100"/>
          <a:sy n="108" d="100"/>
        </p:scale>
        <p:origin x="1446" y="96"/>
      </p:cViewPr>
      <p:guideLst>
        <p:guide orient="horz" pos="2160"/>
        <p:guide pos="288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野　陽平" userId="da5096ba-e610-415e-9b5c-d093b39cb8c0" providerId="ADAL" clId="{E87A7D55-C5D1-430A-A26F-8490E60AD45E}"/>
    <pc:docChg chg="undo custSel modSld sldOrd">
      <pc:chgData name="小野　陽平" userId="da5096ba-e610-415e-9b5c-d093b39cb8c0" providerId="ADAL" clId="{E87A7D55-C5D1-430A-A26F-8490E60AD45E}" dt="2025-01-17T06:26:15.487" v="3033" actId="20577"/>
      <pc:docMkLst>
        <pc:docMk/>
      </pc:docMkLst>
      <pc:sldChg chg="modSp mod">
        <pc:chgData name="小野　陽平" userId="da5096ba-e610-415e-9b5c-d093b39cb8c0" providerId="ADAL" clId="{E87A7D55-C5D1-430A-A26F-8490E60AD45E}" dt="2025-01-17T01:04:35.719" v="560" actId="1076"/>
        <pc:sldMkLst>
          <pc:docMk/>
          <pc:sldMk cId="2673788832" sldId="557"/>
        </pc:sldMkLst>
        <pc:spChg chg="mod">
          <ac:chgData name="小野　陽平" userId="da5096ba-e610-415e-9b5c-d093b39cb8c0" providerId="ADAL" clId="{E87A7D55-C5D1-430A-A26F-8490E60AD45E}" dt="2025-01-17T01:04:35.719" v="560" actId="1076"/>
          <ac:spMkLst>
            <pc:docMk/>
            <pc:sldMk cId="2673788832" sldId="557"/>
            <ac:spMk id="3" creationId="{00000000-0000-0000-0000-000000000000}"/>
          </ac:spMkLst>
        </pc:spChg>
      </pc:sldChg>
      <pc:sldChg chg="modSp mod ord">
        <pc:chgData name="小野　陽平" userId="da5096ba-e610-415e-9b5c-d093b39cb8c0" providerId="ADAL" clId="{E87A7D55-C5D1-430A-A26F-8490E60AD45E}" dt="2025-01-17T00:57:53.784" v="555" actId="20577"/>
        <pc:sldMkLst>
          <pc:docMk/>
          <pc:sldMk cId="4235840933" sldId="602"/>
        </pc:sldMkLst>
        <pc:spChg chg="mod">
          <ac:chgData name="小野　陽平" userId="da5096ba-e610-415e-9b5c-d093b39cb8c0" providerId="ADAL" clId="{E87A7D55-C5D1-430A-A26F-8490E60AD45E}" dt="2025-01-17T00:57:53.784" v="555" actId="20577"/>
          <ac:spMkLst>
            <pc:docMk/>
            <pc:sldMk cId="4235840933" sldId="602"/>
            <ac:spMk id="12" creationId="{00000000-0000-0000-0000-000000000000}"/>
          </ac:spMkLst>
        </pc:spChg>
      </pc:sldChg>
      <pc:sldChg chg="addSp modSp mod">
        <pc:chgData name="小野　陽平" userId="da5096ba-e610-415e-9b5c-d093b39cb8c0" providerId="ADAL" clId="{E87A7D55-C5D1-430A-A26F-8490E60AD45E}" dt="2025-01-17T02:22:56.023" v="2232" actId="207"/>
        <pc:sldMkLst>
          <pc:docMk/>
          <pc:sldMk cId="1237986608" sldId="619"/>
        </pc:sldMkLst>
        <pc:spChg chg="mod">
          <ac:chgData name="小野　陽平" userId="da5096ba-e610-415e-9b5c-d093b39cb8c0" providerId="ADAL" clId="{E87A7D55-C5D1-430A-A26F-8490E60AD45E}" dt="2025-01-17T02:22:56.023" v="2232" actId="207"/>
          <ac:spMkLst>
            <pc:docMk/>
            <pc:sldMk cId="1237986608" sldId="619"/>
            <ac:spMk id="3" creationId="{0BB0A61D-E553-204E-DBCD-17F8B1F4A65D}"/>
          </ac:spMkLst>
        </pc:spChg>
        <pc:picChg chg="add mod">
          <ac:chgData name="小野　陽平" userId="da5096ba-e610-415e-9b5c-d093b39cb8c0" providerId="ADAL" clId="{E87A7D55-C5D1-430A-A26F-8490E60AD45E}" dt="2025-01-17T01:50:50.026" v="1208" actId="1076"/>
          <ac:picMkLst>
            <pc:docMk/>
            <pc:sldMk cId="1237986608" sldId="619"/>
            <ac:picMk id="7" creationId="{A0B33A2D-9785-1E0C-302F-F37805A87DAB}"/>
          </ac:picMkLst>
        </pc:picChg>
      </pc:sldChg>
      <pc:sldChg chg="addSp delSp modSp mod">
        <pc:chgData name="小野　陽平" userId="da5096ba-e610-415e-9b5c-d093b39cb8c0" providerId="ADAL" clId="{E87A7D55-C5D1-430A-A26F-8490E60AD45E}" dt="2025-01-17T01:58:44.013" v="1563" actId="20577"/>
        <pc:sldMkLst>
          <pc:docMk/>
          <pc:sldMk cId="3794912374" sldId="620"/>
        </pc:sldMkLst>
        <pc:spChg chg="mod">
          <ac:chgData name="小野　陽平" userId="da5096ba-e610-415e-9b5c-d093b39cb8c0" providerId="ADAL" clId="{E87A7D55-C5D1-430A-A26F-8490E60AD45E}" dt="2025-01-17T01:50:19.929" v="1196" actId="14100"/>
          <ac:spMkLst>
            <pc:docMk/>
            <pc:sldMk cId="3794912374" sldId="620"/>
            <ac:spMk id="2" creationId="{277DB093-5388-D63F-43DB-9242AD42433E}"/>
          </ac:spMkLst>
        </pc:spChg>
        <pc:spChg chg="mod">
          <ac:chgData name="小野　陽平" userId="da5096ba-e610-415e-9b5c-d093b39cb8c0" providerId="ADAL" clId="{E87A7D55-C5D1-430A-A26F-8490E60AD45E}" dt="2025-01-17T01:58:44.013" v="1563" actId="20577"/>
          <ac:spMkLst>
            <pc:docMk/>
            <pc:sldMk cId="3794912374" sldId="620"/>
            <ac:spMk id="3" creationId="{0BB0A61D-E553-204E-DBCD-17F8B1F4A65D}"/>
          </ac:spMkLst>
        </pc:spChg>
        <pc:spChg chg="add mod">
          <ac:chgData name="小野　陽平" userId="da5096ba-e610-415e-9b5c-d093b39cb8c0" providerId="ADAL" clId="{E87A7D55-C5D1-430A-A26F-8490E60AD45E}" dt="2025-01-17T01:53:07.260" v="1362" actId="20577"/>
          <ac:spMkLst>
            <pc:docMk/>
            <pc:sldMk cId="3794912374" sldId="620"/>
            <ac:spMk id="7" creationId="{82568BAC-3DF1-CFEF-330C-435408383B02}"/>
          </ac:spMkLst>
        </pc:spChg>
        <pc:picChg chg="del">
          <ac:chgData name="小野　陽平" userId="da5096ba-e610-415e-9b5c-d093b39cb8c0" providerId="ADAL" clId="{E87A7D55-C5D1-430A-A26F-8490E60AD45E}" dt="2025-01-17T01:49:51.168" v="1189" actId="21"/>
          <ac:picMkLst>
            <pc:docMk/>
            <pc:sldMk cId="3794912374" sldId="620"/>
            <ac:picMk id="6" creationId="{955B26BC-65CC-2B04-FB45-DB266F87D54E}"/>
          </ac:picMkLst>
        </pc:picChg>
      </pc:sldChg>
      <pc:sldChg chg="modSp mod">
        <pc:chgData name="小野　陽平" userId="da5096ba-e610-415e-9b5c-d093b39cb8c0" providerId="ADAL" clId="{E87A7D55-C5D1-430A-A26F-8490E60AD45E}" dt="2025-01-17T00:58:00.625" v="558" actId="20577"/>
        <pc:sldMkLst>
          <pc:docMk/>
          <pc:sldMk cId="3671962841" sldId="629"/>
        </pc:sldMkLst>
        <pc:spChg chg="mod">
          <ac:chgData name="小野　陽平" userId="da5096ba-e610-415e-9b5c-d093b39cb8c0" providerId="ADAL" clId="{E87A7D55-C5D1-430A-A26F-8490E60AD45E}" dt="2025-01-17T00:58:00.625" v="558" actId="20577"/>
          <ac:spMkLst>
            <pc:docMk/>
            <pc:sldMk cId="3671962841" sldId="629"/>
            <ac:spMk id="12" creationId="{00000000-0000-0000-0000-000000000000}"/>
          </ac:spMkLst>
        </pc:spChg>
      </pc:sldChg>
      <pc:sldChg chg="addSp modSp mod">
        <pc:chgData name="小野　陽平" userId="da5096ba-e610-415e-9b5c-d093b39cb8c0" providerId="ADAL" clId="{E87A7D55-C5D1-430A-A26F-8490E60AD45E}" dt="2025-01-17T06:22:00.953" v="3030" actId="14100"/>
        <pc:sldMkLst>
          <pc:docMk/>
          <pc:sldMk cId="1275697395" sldId="631"/>
        </pc:sldMkLst>
        <pc:spChg chg="mod">
          <ac:chgData name="小野　陽平" userId="da5096ba-e610-415e-9b5c-d093b39cb8c0" providerId="ADAL" clId="{E87A7D55-C5D1-430A-A26F-8490E60AD45E}" dt="2025-01-17T06:21:13.894" v="3006" actId="1076"/>
          <ac:spMkLst>
            <pc:docMk/>
            <pc:sldMk cId="1275697395" sldId="631"/>
            <ac:spMk id="3" creationId="{3C181F43-3BE2-E6D4-30FA-C9A8721E9AD4}"/>
          </ac:spMkLst>
        </pc:spChg>
        <pc:spChg chg="mod">
          <ac:chgData name="小野　陽平" userId="da5096ba-e610-415e-9b5c-d093b39cb8c0" providerId="ADAL" clId="{E87A7D55-C5D1-430A-A26F-8490E60AD45E}" dt="2025-01-17T06:22:00.953" v="3030" actId="14100"/>
          <ac:spMkLst>
            <pc:docMk/>
            <pc:sldMk cId="1275697395" sldId="631"/>
            <ac:spMk id="8" creationId="{73225738-4CA9-A29A-1E52-113ED30032B2}"/>
          </ac:spMkLst>
        </pc:spChg>
        <pc:spChg chg="mod">
          <ac:chgData name="小野　陽平" userId="da5096ba-e610-415e-9b5c-d093b39cb8c0" providerId="ADAL" clId="{E87A7D55-C5D1-430A-A26F-8490E60AD45E}" dt="2025-01-17T06:21:58.313" v="3029" actId="14100"/>
          <ac:spMkLst>
            <pc:docMk/>
            <pc:sldMk cId="1275697395" sldId="631"/>
            <ac:spMk id="11" creationId="{48C14B32-15BE-34F6-A987-25F2F5A5CC03}"/>
          </ac:spMkLst>
        </pc:spChg>
        <pc:spChg chg="add mod">
          <ac:chgData name="小野　陽平" userId="da5096ba-e610-415e-9b5c-d093b39cb8c0" providerId="ADAL" clId="{E87A7D55-C5D1-430A-A26F-8490E60AD45E}" dt="2025-01-17T06:21:31.642" v="3017" actId="1038"/>
          <ac:spMkLst>
            <pc:docMk/>
            <pc:sldMk cId="1275697395" sldId="631"/>
            <ac:spMk id="13" creationId="{4F371759-AB08-E6C0-02C3-58CBC60CBB7E}"/>
          </ac:spMkLst>
        </pc:spChg>
        <pc:picChg chg="mod">
          <ac:chgData name="小野　陽平" userId="da5096ba-e610-415e-9b5c-d093b39cb8c0" providerId="ADAL" clId="{E87A7D55-C5D1-430A-A26F-8490E60AD45E}" dt="2025-01-17T06:21:28.701" v="3011" actId="14100"/>
          <ac:picMkLst>
            <pc:docMk/>
            <pc:sldMk cId="1275697395" sldId="631"/>
            <ac:picMk id="7" creationId="{EA419976-53EE-211B-ED24-183907B80E75}"/>
          </ac:picMkLst>
        </pc:picChg>
      </pc:sldChg>
      <pc:sldChg chg="modSp mod">
        <pc:chgData name="小野　陽平" userId="da5096ba-e610-415e-9b5c-d093b39cb8c0" providerId="ADAL" clId="{E87A7D55-C5D1-430A-A26F-8490E60AD45E}" dt="2025-01-17T00:23:02.888" v="101"/>
        <pc:sldMkLst>
          <pc:docMk/>
          <pc:sldMk cId="1925410145" sldId="632"/>
        </pc:sldMkLst>
        <pc:spChg chg="mod">
          <ac:chgData name="小野　陽平" userId="da5096ba-e610-415e-9b5c-d093b39cb8c0" providerId="ADAL" clId="{E87A7D55-C5D1-430A-A26F-8490E60AD45E}" dt="2025-01-17T00:23:02.888" v="101"/>
          <ac:spMkLst>
            <pc:docMk/>
            <pc:sldMk cId="1925410145" sldId="632"/>
            <ac:spMk id="3" creationId="{3C181F43-3BE2-E6D4-30FA-C9A8721E9AD4}"/>
          </ac:spMkLst>
        </pc:spChg>
      </pc:sldChg>
      <pc:sldChg chg="modSp mod">
        <pc:chgData name="小野　陽平" userId="da5096ba-e610-415e-9b5c-d093b39cb8c0" providerId="ADAL" clId="{E87A7D55-C5D1-430A-A26F-8490E60AD45E}" dt="2025-01-17T00:26:54.890" v="113"/>
        <pc:sldMkLst>
          <pc:docMk/>
          <pc:sldMk cId="1650422362" sldId="633"/>
        </pc:sldMkLst>
        <pc:spChg chg="mod">
          <ac:chgData name="小野　陽平" userId="da5096ba-e610-415e-9b5c-d093b39cb8c0" providerId="ADAL" clId="{E87A7D55-C5D1-430A-A26F-8490E60AD45E}" dt="2025-01-17T00:26:54.890" v="113"/>
          <ac:spMkLst>
            <pc:docMk/>
            <pc:sldMk cId="1650422362" sldId="633"/>
            <ac:spMk id="13" creationId="{349A25C8-032F-F0C4-EBD9-C7CB4F91C84F}"/>
          </ac:spMkLst>
        </pc:spChg>
      </pc:sldChg>
      <pc:sldChg chg="modSp mod">
        <pc:chgData name="小野　陽平" userId="da5096ba-e610-415e-9b5c-d093b39cb8c0" providerId="ADAL" clId="{E87A7D55-C5D1-430A-A26F-8490E60AD45E}" dt="2025-01-17T00:29:54.415" v="155" actId="20577"/>
        <pc:sldMkLst>
          <pc:docMk/>
          <pc:sldMk cId="4120839096" sldId="634"/>
        </pc:sldMkLst>
        <pc:spChg chg="mod">
          <ac:chgData name="小野　陽平" userId="da5096ba-e610-415e-9b5c-d093b39cb8c0" providerId="ADAL" clId="{E87A7D55-C5D1-430A-A26F-8490E60AD45E}" dt="2025-01-17T00:29:54.415" v="155" actId="20577"/>
          <ac:spMkLst>
            <pc:docMk/>
            <pc:sldMk cId="4120839096" sldId="634"/>
            <ac:spMk id="8" creationId="{8F9D9B30-E709-61C3-9FFC-D3BA9AFAAA44}"/>
          </ac:spMkLst>
        </pc:spChg>
      </pc:sldChg>
      <pc:sldChg chg="modSp mod">
        <pc:chgData name="小野　陽平" userId="da5096ba-e610-415e-9b5c-d093b39cb8c0" providerId="ADAL" clId="{E87A7D55-C5D1-430A-A26F-8490E60AD45E}" dt="2025-01-17T06:26:15.487" v="3033" actId="20577"/>
        <pc:sldMkLst>
          <pc:docMk/>
          <pc:sldMk cId="1604440813" sldId="635"/>
        </pc:sldMkLst>
        <pc:spChg chg="mod">
          <ac:chgData name="小野　陽平" userId="da5096ba-e610-415e-9b5c-d093b39cb8c0" providerId="ADAL" clId="{E87A7D55-C5D1-430A-A26F-8490E60AD45E}" dt="2025-01-17T00:32:47.459" v="196" actId="20577"/>
          <ac:spMkLst>
            <pc:docMk/>
            <pc:sldMk cId="1604440813" sldId="635"/>
            <ac:spMk id="3" creationId="{3C181F43-3BE2-E6D4-30FA-C9A8721E9AD4}"/>
          </ac:spMkLst>
        </pc:spChg>
        <pc:spChg chg="mod">
          <ac:chgData name="小野　陽平" userId="da5096ba-e610-415e-9b5c-d093b39cb8c0" providerId="ADAL" clId="{E87A7D55-C5D1-430A-A26F-8490E60AD45E}" dt="2025-01-17T06:26:15.487" v="3033" actId="20577"/>
          <ac:spMkLst>
            <pc:docMk/>
            <pc:sldMk cId="1604440813" sldId="635"/>
            <ac:spMk id="15" creationId="{7755B520-3283-367E-A313-BF71D68944C8}"/>
          </ac:spMkLst>
        </pc:spChg>
      </pc:sldChg>
      <pc:sldChg chg="modSp mod">
        <pc:chgData name="小野　陽平" userId="da5096ba-e610-415e-9b5c-d093b39cb8c0" providerId="ADAL" clId="{E87A7D55-C5D1-430A-A26F-8490E60AD45E}" dt="2025-01-17T00:39:06.172" v="266" actId="404"/>
        <pc:sldMkLst>
          <pc:docMk/>
          <pc:sldMk cId="2308898964" sldId="636"/>
        </pc:sldMkLst>
        <pc:spChg chg="mod">
          <ac:chgData name="小野　陽平" userId="da5096ba-e610-415e-9b5c-d093b39cb8c0" providerId="ADAL" clId="{E87A7D55-C5D1-430A-A26F-8490E60AD45E}" dt="2025-01-17T00:39:06.172" v="266" actId="404"/>
          <ac:spMkLst>
            <pc:docMk/>
            <pc:sldMk cId="2308898964" sldId="636"/>
            <ac:spMk id="3" creationId="{3C181F43-3BE2-E6D4-30FA-C9A8721E9AD4}"/>
          </ac:spMkLst>
        </pc:spChg>
      </pc:sldChg>
      <pc:sldChg chg="modSp mod">
        <pc:chgData name="小野　陽平" userId="da5096ba-e610-415e-9b5c-d093b39cb8c0" providerId="ADAL" clId="{E87A7D55-C5D1-430A-A26F-8490E60AD45E}" dt="2025-01-17T00:46:13.502" v="374" actId="14100"/>
        <pc:sldMkLst>
          <pc:docMk/>
          <pc:sldMk cId="2129069739" sldId="637"/>
        </pc:sldMkLst>
        <pc:spChg chg="mod">
          <ac:chgData name="小野　陽平" userId="da5096ba-e610-415e-9b5c-d093b39cb8c0" providerId="ADAL" clId="{E87A7D55-C5D1-430A-A26F-8490E60AD45E}" dt="2025-01-17T00:42:58.755" v="295" actId="14100"/>
          <ac:spMkLst>
            <pc:docMk/>
            <pc:sldMk cId="2129069739" sldId="637"/>
            <ac:spMk id="2" creationId="{277DB093-5388-D63F-43DB-9242AD42433E}"/>
          </ac:spMkLst>
        </pc:spChg>
        <pc:spChg chg="mod">
          <ac:chgData name="小野　陽平" userId="da5096ba-e610-415e-9b5c-d093b39cb8c0" providerId="ADAL" clId="{E87A7D55-C5D1-430A-A26F-8490E60AD45E}" dt="2025-01-17T00:43:08.971" v="302" actId="20577"/>
          <ac:spMkLst>
            <pc:docMk/>
            <pc:sldMk cId="2129069739" sldId="637"/>
            <ac:spMk id="3" creationId="{3C181F43-3BE2-E6D4-30FA-C9A8721E9AD4}"/>
          </ac:spMkLst>
        </pc:spChg>
        <pc:picChg chg="mod">
          <ac:chgData name="小野　陽平" userId="da5096ba-e610-415e-9b5c-d093b39cb8c0" providerId="ADAL" clId="{E87A7D55-C5D1-430A-A26F-8490E60AD45E}" dt="2025-01-17T00:46:13.502" v="374" actId="14100"/>
          <ac:picMkLst>
            <pc:docMk/>
            <pc:sldMk cId="2129069739" sldId="637"/>
            <ac:picMk id="13" creationId="{785FC107-EAE0-AEDF-2942-00B40EB64785}"/>
          </ac:picMkLst>
        </pc:picChg>
      </pc:sldChg>
      <pc:sldChg chg="addSp modSp mod">
        <pc:chgData name="小野　陽平" userId="da5096ba-e610-415e-9b5c-d093b39cb8c0" providerId="ADAL" clId="{E87A7D55-C5D1-430A-A26F-8490E60AD45E}" dt="2025-01-17T02:37:07.235" v="2608" actId="14100"/>
        <pc:sldMkLst>
          <pc:docMk/>
          <pc:sldMk cId="3135086485" sldId="638"/>
        </pc:sldMkLst>
        <pc:spChg chg="ord">
          <ac:chgData name="小野　陽平" userId="da5096ba-e610-415e-9b5c-d093b39cb8c0" providerId="ADAL" clId="{E87A7D55-C5D1-430A-A26F-8490E60AD45E}" dt="2025-01-17T00:46:30.025" v="376" actId="167"/>
          <ac:spMkLst>
            <pc:docMk/>
            <pc:sldMk cId="3135086485" sldId="638"/>
            <ac:spMk id="2" creationId="{277DB093-5388-D63F-43DB-9242AD42433E}"/>
          </ac:spMkLst>
        </pc:spChg>
        <pc:spChg chg="add mod ord">
          <ac:chgData name="小野　陽平" userId="da5096ba-e610-415e-9b5c-d093b39cb8c0" providerId="ADAL" clId="{E87A7D55-C5D1-430A-A26F-8490E60AD45E}" dt="2025-01-17T00:46:39.948" v="378" actId="14100"/>
          <ac:spMkLst>
            <pc:docMk/>
            <pc:sldMk cId="3135086485" sldId="638"/>
            <ac:spMk id="3" creationId="{C4C8C652-7D1B-D22B-80FC-FD8A24653A3E}"/>
          </ac:spMkLst>
        </pc:spChg>
        <pc:spChg chg="mod">
          <ac:chgData name="小野　陽平" userId="da5096ba-e610-415e-9b5c-d093b39cb8c0" providerId="ADAL" clId="{E87A7D55-C5D1-430A-A26F-8490E60AD45E}" dt="2025-01-17T01:48:50.258" v="1185" actId="207"/>
          <ac:spMkLst>
            <pc:docMk/>
            <pc:sldMk cId="3135086485" sldId="638"/>
            <ac:spMk id="19" creationId="{8D8EA927-48A1-F5BF-D372-13085DE00A89}"/>
          </ac:spMkLst>
        </pc:spChg>
        <pc:spChg chg="mod">
          <ac:chgData name="小野　陽平" userId="da5096ba-e610-415e-9b5c-d093b39cb8c0" providerId="ADAL" clId="{E87A7D55-C5D1-430A-A26F-8490E60AD45E}" dt="2025-01-17T02:37:07.235" v="2608" actId="14100"/>
          <ac:spMkLst>
            <pc:docMk/>
            <pc:sldMk cId="3135086485" sldId="638"/>
            <ac:spMk id="76" creationId="{FD871C04-3115-6CD8-772E-8607FE3E1214}"/>
          </ac:spMkLst>
        </pc:spChg>
      </pc:sldChg>
      <pc:sldChg chg="addSp modSp mod">
        <pc:chgData name="小野　陽平" userId="da5096ba-e610-415e-9b5c-d093b39cb8c0" providerId="ADAL" clId="{E87A7D55-C5D1-430A-A26F-8490E60AD45E}" dt="2025-01-17T02:43:23.937" v="2907" actId="1076"/>
        <pc:sldMkLst>
          <pc:docMk/>
          <pc:sldMk cId="2105669621" sldId="639"/>
        </pc:sldMkLst>
        <pc:spChg chg="mod ord">
          <ac:chgData name="小野　陽平" userId="da5096ba-e610-415e-9b5c-d093b39cb8c0" providerId="ADAL" clId="{E87A7D55-C5D1-430A-A26F-8490E60AD45E}" dt="2025-01-17T02:40:28.696" v="2826" actId="14100"/>
          <ac:spMkLst>
            <pc:docMk/>
            <pc:sldMk cId="2105669621" sldId="639"/>
            <ac:spMk id="2" creationId="{277DB093-5388-D63F-43DB-9242AD42433E}"/>
          </ac:spMkLst>
        </pc:spChg>
        <pc:spChg chg="add mod">
          <ac:chgData name="小野　陽平" userId="da5096ba-e610-415e-9b5c-d093b39cb8c0" providerId="ADAL" clId="{E87A7D55-C5D1-430A-A26F-8490E60AD45E}" dt="2025-01-17T02:40:53.573" v="2875" actId="1036"/>
          <ac:spMkLst>
            <pc:docMk/>
            <pc:sldMk cId="2105669621" sldId="639"/>
            <ac:spMk id="3" creationId="{B97B576C-0786-232A-9C34-2034B688F035}"/>
          </ac:spMkLst>
        </pc:spChg>
        <pc:spChg chg="mod">
          <ac:chgData name="小野　陽平" userId="da5096ba-e610-415e-9b5c-d093b39cb8c0" providerId="ADAL" clId="{E87A7D55-C5D1-430A-A26F-8490E60AD45E}" dt="2025-01-17T02:34:23.872" v="2498" actId="1076"/>
          <ac:spMkLst>
            <pc:docMk/>
            <pc:sldMk cId="2105669621" sldId="639"/>
            <ac:spMk id="5" creationId="{00000000-0000-0000-0000-000000000000}"/>
          </ac:spMkLst>
        </pc:spChg>
        <pc:spChg chg="add mod ord">
          <ac:chgData name="小野　陽平" userId="da5096ba-e610-415e-9b5c-d093b39cb8c0" providerId="ADAL" clId="{E87A7D55-C5D1-430A-A26F-8490E60AD45E}" dt="2025-01-17T02:43:21.207" v="2906" actId="14100"/>
          <ac:spMkLst>
            <pc:docMk/>
            <pc:sldMk cId="2105669621" sldId="639"/>
            <ac:spMk id="7" creationId="{5EA7E8C8-FC50-514E-39BA-8F7C0DBB2B89}"/>
          </ac:spMkLst>
        </pc:spChg>
        <pc:spChg chg="add mod">
          <ac:chgData name="小野　陽平" userId="da5096ba-e610-415e-9b5c-d093b39cb8c0" providerId="ADAL" clId="{E87A7D55-C5D1-430A-A26F-8490E60AD45E}" dt="2025-01-17T02:42:15.412" v="2896" actId="14100"/>
          <ac:spMkLst>
            <pc:docMk/>
            <pc:sldMk cId="2105669621" sldId="639"/>
            <ac:spMk id="9" creationId="{FE7AA82D-C857-CBF7-F943-8B86B4BDFDA8}"/>
          </ac:spMkLst>
        </pc:spChg>
        <pc:spChg chg="mod">
          <ac:chgData name="小野　陽平" userId="da5096ba-e610-415e-9b5c-d093b39cb8c0" providerId="ADAL" clId="{E87A7D55-C5D1-430A-A26F-8490E60AD45E}" dt="2025-01-17T02:41:28.785" v="2885" actId="1036"/>
          <ac:spMkLst>
            <pc:docMk/>
            <pc:sldMk cId="2105669621" sldId="639"/>
            <ac:spMk id="11" creationId="{D0CFD596-0705-B22E-175D-D1D6CB0A89A4}"/>
          </ac:spMkLst>
        </pc:spChg>
        <pc:spChg chg="mod">
          <ac:chgData name="小野　陽平" userId="da5096ba-e610-415e-9b5c-d093b39cb8c0" providerId="ADAL" clId="{E87A7D55-C5D1-430A-A26F-8490E60AD45E}" dt="2025-01-17T02:43:23.937" v="2907" actId="1076"/>
          <ac:spMkLst>
            <pc:docMk/>
            <pc:sldMk cId="2105669621" sldId="639"/>
            <ac:spMk id="15" creationId="{F1E29289-2CD0-F876-6B27-C4B5324C96BC}"/>
          </ac:spMkLst>
        </pc:spChg>
        <pc:spChg chg="mod">
          <ac:chgData name="小野　陽平" userId="da5096ba-e610-415e-9b5c-d093b39cb8c0" providerId="ADAL" clId="{E87A7D55-C5D1-430A-A26F-8490E60AD45E}" dt="2025-01-17T02:43:16.987" v="2905" actId="14100"/>
          <ac:spMkLst>
            <pc:docMk/>
            <pc:sldMk cId="2105669621" sldId="639"/>
            <ac:spMk id="22" creationId="{8B4C2D3F-70FD-D72F-AEE0-2907F700D1DA}"/>
          </ac:spMkLst>
        </pc:spChg>
        <pc:picChg chg="mod">
          <ac:chgData name="小野　陽平" userId="da5096ba-e610-415e-9b5c-d093b39cb8c0" providerId="ADAL" clId="{E87A7D55-C5D1-430A-A26F-8490E60AD45E}" dt="2025-01-17T02:40:59.170" v="2876" actId="14100"/>
          <ac:picMkLst>
            <pc:docMk/>
            <pc:sldMk cId="2105669621" sldId="639"/>
            <ac:picMk id="12" creationId="{F8224AD3-4D02-B63E-E073-B40463A8E3E0}"/>
          </ac:picMkLst>
        </pc:picChg>
      </pc:sldChg>
      <pc:sldChg chg="addSp delSp modSp mod">
        <pc:chgData name="小野　陽平" userId="da5096ba-e610-415e-9b5c-d093b39cb8c0" providerId="ADAL" clId="{E87A7D55-C5D1-430A-A26F-8490E60AD45E}" dt="2025-01-17T02:21:04.279" v="2230" actId="1076"/>
        <pc:sldMkLst>
          <pc:docMk/>
          <pc:sldMk cId="4178868627" sldId="640"/>
        </pc:sldMkLst>
        <pc:spChg chg="add del mod">
          <ac:chgData name="小野　陽平" userId="da5096ba-e610-415e-9b5c-d093b39cb8c0" providerId="ADAL" clId="{E87A7D55-C5D1-430A-A26F-8490E60AD45E}" dt="2025-01-17T02:21:00.934" v="2229" actId="14100"/>
          <ac:spMkLst>
            <pc:docMk/>
            <pc:sldMk cId="4178868627" sldId="640"/>
            <ac:spMk id="2" creationId="{277DB093-5388-D63F-43DB-9242AD42433E}"/>
          </ac:spMkLst>
        </pc:spChg>
        <pc:spChg chg="mod">
          <ac:chgData name="小野　陽平" userId="da5096ba-e610-415e-9b5c-d093b39cb8c0" providerId="ADAL" clId="{E87A7D55-C5D1-430A-A26F-8490E60AD45E}" dt="2025-01-17T02:20:56.602" v="2228" actId="1076"/>
          <ac:spMkLst>
            <pc:docMk/>
            <pc:sldMk cId="4178868627" sldId="640"/>
            <ac:spMk id="3" creationId="{FB5CBE42-5C83-BD81-1D04-9DAF70271662}"/>
          </ac:spMkLst>
        </pc:spChg>
        <pc:spChg chg="mod">
          <ac:chgData name="小野　陽平" userId="da5096ba-e610-415e-9b5c-d093b39cb8c0" providerId="ADAL" clId="{E87A7D55-C5D1-430A-A26F-8490E60AD45E}" dt="2025-01-17T02:21:04.279" v="2230" actId="1076"/>
          <ac:spMkLst>
            <pc:docMk/>
            <pc:sldMk cId="4178868627" sldId="640"/>
            <ac:spMk id="5" creationId="{00000000-0000-0000-0000-000000000000}"/>
          </ac:spMkLst>
        </pc:spChg>
        <pc:spChg chg="mod">
          <ac:chgData name="小野　陽平" userId="da5096ba-e610-415e-9b5c-d093b39cb8c0" providerId="ADAL" clId="{E87A7D55-C5D1-430A-A26F-8490E60AD45E}" dt="2025-01-17T02:20:14.453" v="2218" actId="1036"/>
          <ac:spMkLst>
            <pc:docMk/>
            <pc:sldMk cId="4178868627" sldId="640"/>
            <ac:spMk id="8" creationId="{F6CF7097-9947-1641-7E0A-A7720BB7BD31}"/>
          </ac:spMkLst>
        </pc:spChg>
        <pc:spChg chg="mod">
          <ac:chgData name="小野　陽平" userId="da5096ba-e610-415e-9b5c-d093b39cb8c0" providerId="ADAL" clId="{E87A7D55-C5D1-430A-A26F-8490E60AD45E}" dt="2025-01-17T02:20:28.528" v="2222" actId="1076"/>
          <ac:spMkLst>
            <pc:docMk/>
            <pc:sldMk cId="4178868627" sldId="640"/>
            <ac:spMk id="16" creationId="{BCD3615E-9054-AC06-286B-F95E7F170A3F}"/>
          </ac:spMkLst>
        </pc:spChg>
        <pc:spChg chg="mod">
          <ac:chgData name="小野　陽平" userId="da5096ba-e610-415e-9b5c-d093b39cb8c0" providerId="ADAL" clId="{E87A7D55-C5D1-430A-A26F-8490E60AD45E}" dt="2025-01-17T02:20:14.453" v="2218" actId="1036"/>
          <ac:spMkLst>
            <pc:docMk/>
            <pc:sldMk cId="4178868627" sldId="640"/>
            <ac:spMk id="17" creationId="{C64657FE-803E-D616-ACF1-46C3920D1330}"/>
          </ac:spMkLst>
        </pc:spChg>
        <pc:spChg chg="mod">
          <ac:chgData name="小野　陽平" userId="da5096ba-e610-415e-9b5c-d093b39cb8c0" providerId="ADAL" clId="{E87A7D55-C5D1-430A-A26F-8490E60AD45E}" dt="2025-01-17T02:20:14.453" v="2218" actId="1036"/>
          <ac:spMkLst>
            <pc:docMk/>
            <pc:sldMk cId="4178868627" sldId="640"/>
            <ac:spMk id="18" creationId="{6736CBD0-1B6D-8E8D-90EC-DB19F9F5E18C}"/>
          </ac:spMkLst>
        </pc:spChg>
        <pc:spChg chg="mod">
          <ac:chgData name="小野　陽平" userId="da5096ba-e610-415e-9b5c-d093b39cb8c0" providerId="ADAL" clId="{E87A7D55-C5D1-430A-A26F-8490E60AD45E}" dt="2025-01-17T02:20:14.453" v="2218" actId="1036"/>
          <ac:spMkLst>
            <pc:docMk/>
            <pc:sldMk cId="4178868627" sldId="640"/>
            <ac:spMk id="19" creationId="{226D8DE4-31B5-34A1-B588-32570F9854B9}"/>
          </ac:spMkLst>
        </pc:spChg>
        <pc:spChg chg="mod">
          <ac:chgData name="小野　陽平" userId="da5096ba-e610-415e-9b5c-d093b39cb8c0" providerId="ADAL" clId="{E87A7D55-C5D1-430A-A26F-8490E60AD45E}" dt="2025-01-17T02:20:14.453" v="2218" actId="1036"/>
          <ac:spMkLst>
            <pc:docMk/>
            <pc:sldMk cId="4178868627" sldId="640"/>
            <ac:spMk id="20" creationId="{F35D7EA1-A817-423C-CCFE-7EA5DB8B82E6}"/>
          </ac:spMkLst>
        </pc:spChg>
        <pc:spChg chg="mod">
          <ac:chgData name="小野　陽平" userId="da5096ba-e610-415e-9b5c-d093b39cb8c0" providerId="ADAL" clId="{E87A7D55-C5D1-430A-A26F-8490E60AD45E}" dt="2025-01-17T02:20:14.453" v="2218" actId="1036"/>
          <ac:spMkLst>
            <pc:docMk/>
            <pc:sldMk cId="4178868627" sldId="640"/>
            <ac:spMk id="21" creationId="{23D03AE1-11F1-0CC2-BBBB-659A99B64B7A}"/>
          </ac:spMkLst>
        </pc:spChg>
        <pc:spChg chg="mod">
          <ac:chgData name="小野　陽平" userId="da5096ba-e610-415e-9b5c-d093b39cb8c0" providerId="ADAL" clId="{E87A7D55-C5D1-430A-A26F-8490E60AD45E}" dt="2025-01-17T02:20:14.453" v="2218" actId="1036"/>
          <ac:spMkLst>
            <pc:docMk/>
            <pc:sldMk cId="4178868627" sldId="640"/>
            <ac:spMk id="25" creationId="{936AF1E1-7D93-B09F-08C4-8C75D91E210A}"/>
          </ac:spMkLst>
        </pc:spChg>
        <pc:spChg chg="mod">
          <ac:chgData name="小野　陽平" userId="da5096ba-e610-415e-9b5c-d093b39cb8c0" providerId="ADAL" clId="{E87A7D55-C5D1-430A-A26F-8490E60AD45E}" dt="2025-01-17T02:20:14.453" v="2218" actId="1036"/>
          <ac:spMkLst>
            <pc:docMk/>
            <pc:sldMk cId="4178868627" sldId="640"/>
            <ac:spMk id="28" creationId="{A8325A4A-40C3-83DC-8071-AED22801EC5F}"/>
          </ac:spMkLst>
        </pc:spChg>
        <pc:spChg chg="mod">
          <ac:chgData name="小野　陽平" userId="da5096ba-e610-415e-9b5c-d093b39cb8c0" providerId="ADAL" clId="{E87A7D55-C5D1-430A-A26F-8490E60AD45E}" dt="2025-01-17T02:20:14.453" v="2218" actId="1036"/>
          <ac:spMkLst>
            <pc:docMk/>
            <pc:sldMk cId="4178868627" sldId="640"/>
            <ac:spMk id="29" creationId="{1784D37A-950B-B4F8-7D68-2853E86B9294}"/>
          </ac:spMkLst>
        </pc:spChg>
        <pc:spChg chg="mod">
          <ac:chgData name="小野　陽平" userId="da5096ba-e610-415e-9b5c-d093b39cb8c0" providerId="ADAL" clId="{E87A7D55-C5D1-430A-A26F-8490E60AD45E}" dt="2025-01-17T02:20:14.453" v="2218" actId="1036"/>
          <ac:spMkLst>
            <pc:docMk/>
            <pc:sldMk cId="4178868627" sldId="640"/>
            <ac:spMk id="30" creationId="{82193302-96CC-1260-B7C6-B7662BED6DD2}"/>
          </ac:spMkLst>
        </pc:spChg>
        <pc:spChg chg="del mod">
          <ac:chgData name="小野　陽平" userId="da5096ba-e610-415e-9b5c-d093b39cb8c0" providerId="ADAL" clId="{E87A7D55-C5D1-430A-A26F-8490E60AD45E}" dt="2025-01-17T02:19:16.008" v="2146" actId="478"/>
          <ac:spMkLst>
            <pc:docMk/>
            <pc:sldMk cId="4178868627" sldId="640"/>
            <ac:spMk id="32" creationId="{0CDF1EA6-23B0-426F-E174-0F08B92F7F22}"/>
          </ac:spMkLst>
        </pc:spChg>
        <pc:picChg chg="mod">
          <ac:chgData name="小野　陽平" userId="da5096ba-e610-415e-9b5c-d093b39cb8c0" providerId="ADAL" clId="{E87A7D55-C5D1-430A-A26F-8490E60AD45E}" dt="2025-01-17T02:20:33.119" v="2223" actId="1076"/>
          <ac:picMkLst>
            <pc:docMk/>
            <pc:sldMk cId="4178868627" sldId="640"/>
            <ac:picMk id="11" creationId="{F2B2C71F-EE9D-457E-81EE-B7DF6253294C}"/>
          </ac:picMkLst>
        </pc:picChg>
        <pc:picChg chg="mod">
          <ac:chgData name="小野　陽平" userId="da5096ba-e610-415e-9b5c-d093b39cb8c0" providerId="ADAL" clId="{E87A7D55-C5D1-430A-A26F-8490E60AD45E}" dt="2025-01-17T02:20:14.453" v="2218" actId="1036"/>
          <ac:picMkLst>
            <pc:docMk/>
            <pc:sldMk cId="4178868627" sldId="640"/>
            <ac:picMk id="13" creationId="{0C8F6B40-106E-FFD4-5F49-F5C7701463DC}"/>
          </ac:picMkLst>
        </pc:picChg>
      </pc:sldChg>
      <pc:sldChg chg="modSp mod">
        <pc:chgData name="小野　陽平" userId="da5096ba-e610-415e-9b5c-d093b39cb8c0" providerId="ADAL" clId="{E87A7D55-C5D1-430A-A26F-8490E60AD45E}" dt="2025-01-17T02:08:16.774" v="1923" actId="14100"/>
        <pc:sldMkLst>
          <pc:docMk/>
          <pc:sldMk cId="3777609696" sldId="641"/>
        </pc:sldMkLst>
        <pc:spChg chg="mod">
          <ac:chgData name="小野　陽平" userId="da5096ba-e610-415e-9b5c-d093b39cb8c0" providerId="ADAL" clId="{E87A7D55-C5D1-430A-A26F-8490E60AD45E}" dt="2025-01-17T02:08:16.774" v="1923" actId="14100"/>
          <ac:spMkLst>
            <pc:docMk/>
            <pc:sldMk cId="3777609696" sldId="641"/>
            <ac:spMk id="2" creationId="{277DB093-5388-D63F-43DB-9242AD42433E}"/>
          </ac:spMkLst>
        </pc:spChg>
        <pc:spChg chg="mod">
          <ac:chgData name="小野　陽平" userId="da5096ba-e610-415e-9b5c-d093b39cb8c0" providerId="ADAL" clId="{E87A7D55-C5D1-430A-A26F-8490E60AD45E}" dt="2025-01-17T02:08:02.054" v="1921" actId="20577"/>
          <ac:spMkLst>
            <pc:docMk/>
            <pc:sldMk cId="3777609696" sldId="641"/>
            <ac:spMk id="3" creationId="{FB5CBE42-5C83-BD81-1D04-9DAF70271662}"/>
          </ac:spMkLst>
        </pc:spChg>
      </pc:sldChg>
      <pc:sldChg chg="modSp mod">
        <pc:chgData name="小野　陽平" userId="da5096ba-e610-415e-9b5c-d093b39cb8c0" providerId="ADAL" clId="{E87A7D55-C5D1-430A-A26F-8490E60AD45E}" dt="2025-01-17T02:45:07.560" v="2912" actId="1076"/>
        <pc:sldMkLst>
          <pc:docMk/>
          <pc:sldMk cId="4039741946" sldId="646"/>
        </pc:sldMkLst>
        <pc:spChg chg="mod">
          <ac:chgData name="小野　陽平" userId="da5096ba-e610-415e-9b5c-d093b39cb8c0" providerId="ADAL" clId="{E87A7D55-C5D1-430A-A26F-8490E60AD45E}" dt="2025-01-17T02:45:07.560" v="2912" actId="1076"/>
          <ac:spMkLst>
            <pc:docMk/>
            <pc:sldMk cId="4039741946" sldId="646"/>
            <ac:spMk id="5" creationId="{00000000-0000-0000-0000-000000000000}"/>
          </ac:spMkLst>
        </pc:spChg>
        <pc:spChg chg="mod">
          <ac:chgData name="小野　陽平" userId="da5096ba-e610-415e-9b5c-d093b39cb8c0" providerId="ADAL" clId="{E87A7D55-C5D1-430A-A26F-8490E60AD45E}" dt="2025-01-17T02:44:54.519" v="2910" actId="14100"/>
          <ac:spMkLst>
            <pc:docMk/>
            <pc:sldMk cId="4039741946" sldId="646"/>
            <ac:spMk id="6" creationId="{6DF0BB84-E8DE-AB78-6F5E-4753678317C8}"/>
          </ac:spMkLst>
        </pc:spChg>
        <pc:spChg chg="mod">
          <ac:chgData name="小野　陽平" userId="da5096ba-e610-415e-9b5c-d093b39cb8c0" providerId="ADAL" clId="{E87A7D55-C5D1-430A-A26F-8490E60AD45E}" dt="2025-01-17T01:43:23.293" v="923" actId="20577"/>
          <ac:spMkLst>
            <pc:docMk/>
            <pc:sldMk cId="4039741946" sldId="646"/>
            <ac:spMk id="9" creationId="{3278C18A-01FE-F9BE-904F-5E5C4B93B427}"/>
          </ac:spMkLst>
        </pc:spChg>
        <pc:spChg chg="mod">
          <ac:chgData name="小野　陽平" userId="da5096ba-e610-415e-9b5c-d093b39cb8c0" providerId="ADAL" clId="{E87A7D55-C5D1-430A-A26F-8490E60AD45E}" dt="2025-01-17T02:44:57.200" v="2911" actId="14100"/>
          <ac:spMkLst>
            <pc:docMk/>
            <pc:sldMk cId="4039741946" sldId="646"/>
            <ac:spMk id="13" creationId="{8C61DBD8-407C-E312-948C-B5344E0CED52}"/>
          </ac:spMkLst>
        </pc:spChg>
        <pc:spChg chg="mod">
          <ac:chgData name="小野　陽平" userId="da5096ba-e610-415e-9b5c-d093b39cb8c0" providerId="ADAL" clId="{E87A7D55-C5D1-430A-A26F-8490E60AD45E}" dt="2025-01-17T01:43:06.295" v="906" actId="20577"/>
          <ac:spMkLst>
            <pc:docMk/>
            <pc:sldMk cId="4039741946" sldId="646"/>
            <ac:spMk id="37" creationId="{30E22F63-F93A-15EA-E62D-424EF05F439A}"/>
          </ac:spMkLst>
        </pc:spChg>
      </pc:sldChg>
      <pc:sldChg chg="modSp mod">
        <pc:chgData name="小野　陽平" userId="da5096ba-e610-415e-9b5c-d093b39cb8c0" providerId="ADAL" clId="{E87A7D55-C5D1-430A-A26F-8490E60AD45E}" dt="2025-01-17T00:28:55.979" v="150" actId="20577"/>
        <pc:sldMkLst>
          <pc:docMk/>
          <pc:sldMk cId="171516204" sldId="648"/>
        </pc:sldMkLst>
        <pc:spChg chg="mod">
          <ac:chgData name="小野　陽平" userId="da5096ba-e610-415e-9b5c-d093b39cb8c0" providerId="ADAL" clId="{E87A7D55-C5D1-430A-A26F-8490E60AD45E}" dt="2025-01-17T00:28:55.979" v="150" actId="20577"/>
          <ac:spMkLst>
            <pc:docMk/>
            <pc:sldMk cId="171516204" sldId="648"/>
            <ac:spMk id="3" creationId="{3C181F43-3BE2-E6D4-30FA-C9A8721E9AD4}"/>
          </ac:spMkLst>
        </pc:spChg>
        <pc:spChg chg="mod">
          <ac:chgData name="小野　陽平" userId="da5096ba-e610-415e-9b5c-d093b39cb8c0" providerId="ADAL" clId="{E87A7D55-C5D1-430A-A26F-8490E60AD45E}" dt="2025-01-17T00:28:19.383" v="133"/>
          <ac:spMkLst>
            <pc:docMk/>
            <pc:sldMk cId="171516204" sldId="648"/>
            <ac:spMk id="11" creationId="{B949C66D-5FF7-1A0A-23C5-66B28125C904}"/>
          </ac:spMkLst>
        </pc:spChg>
      </pc:sldChg>
    </pc:docChg>
  </pc:docChgLst>
  <pc:docChgLst>
    <pc:chgData name="高久　唯一花" userId="2c8ad28c-72db-4a85-8cd9-86877aeaaf13" providerId="ADAL" clId="{4960E1E1-1586-48C3-9A19-C607E95E8A52}"/>
    <pc:docChg chg="undo redo custSel addSld delSld modSld modNotesMaster modHandout">
      <pc:chgData name="高久　唯一花" userId="2c8ad28c-72db-4a85-8cd9-86877aeaaf13" providerId="ADAL" clId="{4960E1E1-1586-48C3-9A19-C607E95E8A52}" dt="2025-01-21T02:39:17.676" v="1148"/>
      <pc:docMkLst>
        <pc:docMk/>
      </pc:docMkLst>
      <pc:sldChg chg="modSp mod">
        <pc:chgData name="高久　唯一花" userId="2c8ad28c-72db-4a85-8cd9-86877aeaaf13" providerId="ADAL" clId="{4960E1E1-1586-48C3-9A19-C607E95E8A52}" dt="2025-01-21T02:39:17.676" v="1148"/>
        <pc:sldMkLst>
          <pc:docMk/>
          <pc:sldMk cId="2673788832" sldId="557"/>
        </pc:sldMkLst>
        <pc:spChg chg="mod">
          <ac:chgData name="高久　唯一花" userId="2c8ad28c-72db-4a85-8cd9-86877aeaaf13" providerId="ADAL" clId="{4960E1E1-1586-48C3-9A19-C607E95E8A52}" dt="2025-01-21T02:39:17.676" v="1148"/>
          <ac:spMkLst>
            <pc:docMk/>
            <pc:sldMk cId="2673788832" sldId="557"/>
            <ac:spMk id="5" creationId="{00000000-0000-0000-0000-000000000000}"/>
          </ac:spMkLst>
        </pc:spChg>
      </pc:sldChg>
      <pc:sldChg chg="modSp mod">
        <pc:chgData name="高久　唯一花" userId="2c8ad28c-72db-4a85-8cd9-86877aeaaf13" providerId="ADAL" clId="{4960E1E1-1586-48C3-9A19-C607E95E8A52}" dt="2025-01-21T02:26:07.810" v="1131" actId="1076"/>
        <pc:sldMkLst>
          <pc:docMk/>
          <pc:sldMk cId="4133671475" sldId="571"/>
        </pc:sldMkLst>
        <pc:spChg chg="mod">
          <ac:chgData name="高久　唯一花" userId="2c8ad28c-72db-4a85-8cd9-86877aeaaf13" providerId="ADAL" clId="{4960E1E1-1586-48C3-9A19-C607E95E8A52}" dt="2025-01-21T02:26:07.810" v="1131" actId="1076"/>
          <ac:spMkLst>
            <pc:docMk/>
            <pc:sldMk cId="4133671475" sldId="571"/>
            <ac:spMk id="5" creationId="{00000000-0000-0000-0000-000000000000}"/>
          </ac:spMkLst>
        </pc:spChg>
      </pc:sldChg>
      <pc:sldChg chg="del">
        <pc:chgData name="高久　唯一花" userId="2c8ad28c-72db-4a85-8cd9-86877aeaaf13" providerId="ADAL" clId="{4960E1E1-1586-48C3-9A19-C607E95E8A52}" dt="2025-01-20T07:14:35.323" v="1012" actId="2696"/>
        <pc:sldMkLst>
          <pc:docMk/>
          <pc:sldMk cId="1137272117" sldId="582"/>
        </pc:sldMkLst>
      </pc:sldChg>
      <pc:sldChg chg="modSp mod">
        <pc:chgData name="高久　唯一花" userId="2c8ad28c-72db-4a85-8cd9-86877aeaaf13" providerId="ADAL" clId="{4960E1E1-1586-48C3-9A19-C607E95E8A52}" dt="2025-01-21T02:25:51.434" v="1128" actId="1076"/>
        <pc:sldMkLst>
          <pc:docMk/>
          <pc:sldMk cId="4235840933" sldId="602"/>
        </pc:sldMkLst>
        <pc:spChg chg="mod">
          <ac:chgData name="高久　唯一花" userId="2c8ad28c-72db-4a85-8cd9-86877aeaaf13" providerId="ADAL" clId="{4960E1E1-1586-48C3-9A19-C607E95E8A52}" dt="2025-01-21T02:25:51.434" v="1128" actId="1076"/>
          <ac:spMkLst>
            <pc:docMk/>
            <pc:sldMk cId="4235840933" sldId="602"/>
            <ac:spMk id="5" creationId="{00000000-0000-0000-0000-000000000000}"/>
          </ac:spMkLst>
        </pc:spChg>
      </pc:sldChg>
      <pc:sldChg chg="modSp mod">
        <pc:chgData name="高久　唯一花" userId="2c8ad28c-72db-4a85-8cd9-86877aeaaf13" providerId="ADAL" clId="{4960E1E1-1586-48C3-9A19-C607E95E8A52}" dt="2025-01-21T01:18:43.105" v="1023" actId="14100"/>
        <pc:sldMkLst>
          <pc:docMk/>
          <pc:sldMk cId="3794912374" sldId="620"/>
        </pc:sldMkLst>
        <pc:spChg chg="mod">
          <ac:chgData name="高久　唯一花" userId="2c8ad28c-72db-4a85-8cd9-86877aeaaf13" providerId="ADAL" clId="{4960E1E1-1586-48C3-9A19-C607E95E8A52}" dt="2025-01-21T01:18:43.105" v="1023" actId="14100"/>
          <ac:spMkLst>
            <pc:docMk/>
            <pc:sldMk cId="3794912374" sldId="620"/>
            <ac:spMk id="2" creationId="{277DB093-5388-D63F-43DB-9242AD42433E}"/>
          </ac:spMkLst>
        </pc:spChg>
        <pc:spChg chg="mod">
          <ac:chgData name="高久　唯一花" userId="2c8ad28c-72db-4a85-8cd9-86877aeaaf13" providerId="ADAL" clId="{4960E1E1-1586-48C3-9A19-C607E95E8A52}" dt="2025-01-21T01:18:39.448" v="1022" actId="14100"/>
          <ac:spMkLst>
            <pc:docMk/>
            <pc:sldMk cId="3794912374" sldId="620"/>
            <ac:spMk id="6" creationId="{BF32E826-4B8C-7A3D-C7F6-B12A452EB4B1}"/>
          </ac:spMkLst>
        </pc:spChg>
        <pc:graphicFrameChg chg="mod">
          <ac:chgData name="高久　唯一花" userId="2c8ad28c-72db-4a85-8cd9-86877aeaaf13" providerId="ADAL" clId="{4960E1E1-1586-48C3-9A19-C607E95E8A52}" dt="2025-01-21T01:18:24.797" v="1020" actId="1076"/>
          <ac:graphicFrameMkLst>
            <pc:docMk/>
            <pc:sldMk cId="3794912374" sldId="620"/>
            <ac:graphicFrameMk id="8" creationId="{C80330E4-579E-3C99-69DE-471AD632E67D}"/>
          </ac:graphicFrameMkLst>
        </pc:graphicFrameChg>
      </pc:sldChg>
      <pc:sldChg chg="modSp mod">
        <pc:chgData name="高久　唯一花" userId="2c8ad28c-72db-4a85-8cd9-86877aeaaf13" providerId="ADAL" clId="{4960E1E1-1586-48C3-9A19-C607E95E8A52}" dt="2025-01-21T02:25:56.890" v="1129" actId="1076"/>
        <pc:sldMkLst>
          <pc:docMk/>
          <pc:sldMk cId="3671962841" sldId="629"/>
        </pc:sldMkLst>
        <pc:spChg chg="mod">
          <ac:chgData name="高久　唯一花" userId="2c8ad28c-72db-4a85-8cd9-86877aeaaf13" providerId="ADAL" clId="{4960E1E1-1586-48C3-9A19-C607E95E8A52}" dt="2025-01-21T02:25:56.890" v="1129" actId="1076"/>
          <ac:spMkLst>
            <pc:docMk/>
            <pc:sldMk cId="3671962841" sldId="629"/>
            <ac:spMk id="5" creationId="{00000000-0000-0000-0000-000000000000}"/>
          </ac:spMkLst>
        </pc:spChg>
      </pc:sldChg>
      <pc:sldChg chg="modSp mod">
        <pc:chgData name="高久　唯一花" userId="2c8ad28c-72db-4a85-8cd9-86877aeaaf13" providerId="ADAL" clId="{4960E1E1-1586-48C3-9A19-C607E95E8A52}" dt="2025-01-21T02:25:26.762" v="1125" actId="1076"/>
        <pc:sldMkLst>
          <pc:docMk/>
          <pc:sldMk cId="4120839096" sldId="634"/>
        </pc:sldMkLst>
        <pc:spChg chg="mod">
          <ac:chgData name="高久　唯一花" userId="2c8ad28c-72db-4a85-8cd9-86877aeaaf13" providerId="ADAL" clId="{4960E1E1-1586-48C3-9A19-C607E95E8A52}" dt="2025-01-21T02:25:26.762" v="1125" actId="1076"/>
          <ac:spMkLst>
            <pc:docMk/>
            <pc:sldMk cId="4120839096" sldId="634"/>
            <ac:spMk id="5" creationId="{00000000-0000-0000-0000-000000000000}"/>
          </ac:spMkLst>
        </pc:spChg>
      </pc:sldChg>
      <pc:sldChg chg="modSp mod">
        <pc:chgData name="高久　唯一花" userId="2c8ad28c-72db-4a85-8cd9-86877aeaaf13" providerId="ADAL" clId="{4960E1E1-1586-48C3-9A19-C607E95E8A52}" dt="2025-01-21T02:25:32.360" v="1126" actId="1076"/>
        <pc:sldMkLst>
          <pc:docMk/>
          <pc:sldMk cId="2129069739" sldId="637"/>
        </pc:sldMkLst>
        <pc:spChg chg="mod">
          <ac:chgData name="高久　唯一花" userId="2c8ad28c-72db-4a85-8cd9-86877aeaaf13" providerId="ADAL" clId="{4960E1E1-1586-48C3-9A19-C607E95E8A52}" dt="2025-01-21T02:22:49.948" v="1105" actId="14100"/>
          <ac:spMkLst>
            <pc:docMk/>
            <pc:sldMk cId="2129069739" sldId="637"/>
            <ac:spMk id="2" creationId="{277DB093-5388-D63F-43DB-9242AD42433E}"/>
          </ac:spMkLst>
        </pc:spChg>
        <pc:spChg chg="mod">
          <ac:chgData name="高久　唯一花" userId="2c8ad28c-72db-4a85-8cd9-86877aeaaf13" providerId="ADAL" clId="{4960E1E1-1586-48C3-9A19-C607E95E8A52}" dt="2025-01-21T02:22:42.847" v="1104" actId="1076"/>
          <ac:spMkLst>
            <pc:docMk/>
            <pc:sldMk cId="2129069739" sldId="637"/>
            <ac:spMk id="3" creationId="{3C181F43-3BE2-E6D4-30FA-C9A8721E9AD4}"/>
          </ac:spMkLst>
        </pc:spChg>
        <pc:spChg chg="mod">
          <ac:chgData name="高久　唯一花" userId="2c8ad28c-72db-4a85-8cd9-86877aeaaf13" providerId="ADAL" clId="{4960E1E1-1586-48C3-9A19-C607E95E8A52}" dt="2025-01-21T02:25:32.360" v="1126" actId="1076"/>
          <ac:spMkLst>
            <pc:docMk/>
            <pc:sldMk cId="2129069739" sldId="637"/>
            <ac:spMk id="5" creationId="{00000000-0000-0000-0000-000000000000}"/>
          </ac:spMkLst>
        </pc:spChg>
        <pc:spChg chg="mod">
          <ac:chgData name="高久　唯一花" userId="2c8ad28c-72db-4a85-8cd9-86877aeaaf13" providerId="ADAL" clId="{4960E1E1-1586-48C3-9A19-C607E95E8A52}" dt="2025-01-21T02:23:09.326" v="1107" actId="14100"/>
          <ac:spMkLst>
            <pc:docMk/>
            <pc:sldMk cId="2129069739" sldId="637"/>
            <ac:spMk id="7" creationId="{76B38174-35FC-92BA-7078-5C0F09F80FD7}"/>
          </ac:spMkLst>
        </pc:spChg>
        <pc:spChg chg="mod">
          <ac:chgData name="高久　唯一花" userId="2c8ad28c-72db-4a85-8cd9-86877aeaaf13" providerId="ADAL" clId="{4960E1E1-1586-48C3-9A19-C607E95E8A52}" dt="2025-01-21T02:23:37.491" v="1112" actId="1076"/>
          <ac:spMkLst>
            <pc:docMk/>
            <pc:sldMk cId="2129069739" sldId="637"/>
            <ac:spMk id="11" creationId="{9D047A02-531D-EF14-B09F-0C569774FA38}"/>
          </ac:spMkLst>
        </pc:spChg>
        <pc:spChg chg="mod">
          <ac:chgData name="高久　唯一花" userId="2c8ad28c-72db-4a85-8cd9-86877aeaaf13" providerId="ADAL" clId="{4960E1E1-1586-48C3-9A19-C607E95E8A52}" dt="2025-01-21T02:23:33.289" v="1111" actId="1076"/>
          <ac:spMkLst>
            <pc:docMk/>
            <pc:sldMk cId="2129069739" sldId="637"/>
            <ac:spMk id="12" creationId="{3287886B-9171-D730-195F-78CCD4725B27}"/>
          </ac:spMkLst>
        </pc:spChg>
        <pc:spChg chg="mod">
          <ac:chgData name="高久　唯一花" userId="2c8ad28c-72db-4a85-8cd9-86877aeaaf13" providerId="ADAL" clId="{4960E1E1-1586-48C3-9A19-C607E95E8A52}" dt="2025-01-21T02:22:12.828" v="1099" actId="1076"/>
          <ac:spMkLst>
            <pc:docMk/>
            <pc:sldMk cId="2129069739" sldId="637"/>
            <ac:spMk id="14" creationId="{E0CFB209-3175-E158-8285-F8E9D5560EE6}"/>
          </ac:spMkLst>
        </pc:spChg>
        <pc:spChg chg="mod">
          <ac:chgData name="高久　唯一花" userId="2c8ad28c-72db-4a85-8cd9-86877aeaaf13" providerId="ADAL" clId="{4960E1E1-1586-48C3-9A19-C607E95E8A52}" dt="2025-01-21T02:21:36.788" v="1093" actId="1076"/>
          <ac:spMkLst>
            <pc:docMk/>
            <pc:sldMk cId="2129069739" sldId="637"/>
            <ac:spMk id="15" creationId="{0CDFF234-2DAD-8FBB-87CC-0ED2E294E033}"/>
          </ac:spMkLst>
        </pc:spChg>
        <pc:picChg chg="mod">
          <ac:chgData name="高久　唯一花" userId="2c8ad28c-72db-4a85-8cd9-86877aeaaf13" providerId="ADAL" clId="{4960E1E1-1586-48C3-9A19-C607E95E8A52}" dt="2025-01-21T02:21:41.564" v="1094" actId="1076"/>
          <ac:picMkLst>
            <pc:docMk/>
            <pc:sldMk cId="2129069739" sldId="637"/>
            <ac:picMk id="9" creationId="{B52C07A3-1338-E578-7DD4-12295C0C4D5A}"/>
          </ac:picMkLst>
        </pc:picChg>
        <pc:picChg chg="mod">
          <ac:chgData name="高久　唯一花" userId="2c8ad28c-72db-4a85-8cd9-86877aeaaf13" providerId="ADAL" clId="{4960E1E1-1586-48C3-9A19-C607E95E8A52}" dt="2025-01-21T02:23:13.936" v="1109" actId="1076"/>
          <ac:picMkLst>
            <pc:docMk/>
            <pc:sldMk cId="2129069739" sldId="637"/>
            <ac:picMk id="13" creationId="{785FC107-EAE0-AEDF-2942-00B40EB64785}"/>
          </ac:picMkLst>
        </pc:picChg>
      </pc:sldChg>
      <pc:sldChg chg="modSp mod">
        <pc:chgData name="高久　唯一花" userId="2c8ad28c-72db-4a85-8cd9-86877aeaaf13" providerId="ADAL" clId="{4960E1E1-1586-48C3-9A19-C607E95E8A52}" dt="2025-01-21T02:25:41.051" v="1127" actId="1076"/>
        <pc:sldMkLst>
          <pc:docMk/>
          <pc:sldMk cId="2105669621" sldId="639"/>
        </pc:sldMkLst>
        <pc:spChg chg="mod">
          <ac:chgData name="高久　唯一花" userId="2c8ad28c-72db-4a85-8cd9-86877aeaaf13" providerId="ADAL" clId="{4960E1E1-1586-48C3-9A19-C607E95E8A52}" dt="2025-01-21T02:19:59.543" v="1077" actId="14100"/>
          <ac:spMkLst>
            <pc:docMk/>
            <pc:sldMk cId="2105669621" sldId="639"/>
            <ac:spMk id="2" creationId="{277DB093-5388-D63F-43DB-9242AD42433E}"/>
          </ac:spMkLst>
        </pc:spChg>
        <pc:spChg chg="mod">
          <ac:chgData name="高久　唯一花" userId="2c8ad28c-72db-4a85-8cd9-86877aeaaf13" providerId="ADAL" clId="{4960E1E1-1586-48C3-9A19-C607E95E8A52}" dt="2025-01-21T02:19:01.086" v="1069" actId="1076"/>
          <ac:spMkLst>
            <pc:docMk/>
            <pc:sldMk cId="2105669621" sldId="639"/>
            <ac:spMk id="3" creationId="{B97B576C-0786-232A-9C34-2034B688F035}"/>
          </ac:spMkLst>
        </pc:spChg>
        <pc:spChg chg="mod">
          <ac:chgData name="高久　唯一花" userId="2c8ad28c-72db-4a85-8cd9-86877aeaaf13" providerId="ADAL" clId="{4960E1E1-1586-48C3-9A19-C607E95E8A52}" dt="2025-01-21T02:25:41.051" v="1127" actId="1076"/>
          <ac:spMkLst>
            <pc:docMk/>
            <pc:sldMk cId="2105669621" sldId="639"/>
            <ac:spMk id="5" creationId="{00000000-0000-0000-0000-000000000000}"/>
          </ac:spMkLst>
        </pc:spChg>
        <pc:spChg chg="mod">
          <ac:chgData name="高久　唯一花" userId="2c8ad28c-72db-4a85-8cd9-86877aeaaf13" providerId="ADAL" clId="{4960E1E1-1586-48C3-9A19-C607E95E8A52}" dt="2025-01-21T02:20:16.114" v="1080" actId="1076"/>
          <ac:spMkLst>
            <pc:docMk/>
            <pc:sldMk cId="2105669621" sldId="639"/>
            <ac:spMk id="7" creationId="{5EA7E8C8-FC50-514E-39BA-8F7C0DBB2B89}"/>
          </ac:spMkLst>
        </pc:spChg>
        <pc:spChg chg="mod">
          <ac:chgData name="高久　唯一花" userId="2c8ad28c-72db-4a85-8cd9-86877aeaaf13" providerId="ADAL" clId="{4960E1E1-1586-48C3-9A19-C607E95E8A52}" dt="2025-01-21T02:20:21.749" v="1081" actId="1076"/>
          <ac:spMkLst>
            <pc:docMk/>
            <pc:sldMk cId="2105669621" sldId="639"/>
            <ac:spMk id="9" creationId="{FE7AA82D-C857-CBF7-F943-8B86B4BDFDA8}"/>
          </ac:spMkLst>
        </pc:spChg>
        <pc:spChg chg="mod">
          <ac:chgData name="高久　唯一花" userId="2c8ad28c-72db-4a85-8cd9-86877aeaaf13" providerId="ADAL" clId="{4960E1E1-1586-48C3-9A19-C607E95E8A52}" dt="2025-01-21T02:19:17.408" v="1073" actId="1076"/>
          <ac:spMkLst>
            <pc:docMk/>
            <pc:sldMk cId="2105669621" sldId="639"/>
            <ac:spMk id="15" creationId="{F1E29289-2CD0-F876-6B27-C4B5324C96BC}"/>
          </ac:spMkLst>
        </pc:spChg>
        <pc:spChg chg="mod">
          <ac:chgData name="高久　唯一花" userId="2c8ad28c-72db-4a85-8cd9-86877aeaaf13" providerId="ADAL" clId="{4960E1E1-1586-48C3-9A19-C607E95E8A52}" dt="2025-01-21T02:20:29.001" v="1083" actId="1076"/>
          <ac:spMkLst>
            <pc:docMk/>
            <pc:sldMk cId="2105669621" sldId="639"/>
            <ac:spMk id="22" creationId="{8B4C2D3F-70FD-D72F-AEE0-2907F700D1DA}"/>
          </ac:spMkLst>
        </pc:spChg>
        <pc:picChg chg="mod">
          <ac:chgData name="高久　唯一花" userId="2c8ad28c-72db-4a85-8cd9-86877aeaaf13" providerId="ADAL" clId="{4960E1E1-1586-48C3-9A19-C607E95E8A52}" dt="2025-01-21T02:20:26.062" v="1082" actId="1076"/>
          <ac:picMkLst>
            <pc:docMk/>
            <pc:sldMk cId="2105669621" sldId="639"/>
            <ac:picMk id="12" creationId="{F8224AD3-4D02-B63E-E073-B40463A8E3E0}"/>
          </ac:picMkLst>
        </pc:picChg>
      </pc:sldChg>
      <pc:sldChg chg="modSp mod">
        <pc:chgData name="高久　唯一花" userId="2c8ad28c-72db-4a85-8cd9-86877aeaaf13" providerId="ADAL" clId="{4960E1E1-1586-48C3-9A19-C607E95E8A52}" dt="2025-01-21T01:21:36.012" v="1053" actId="1076"/>
        <pc:sldMkLst>
          <pc:docMk/>
          <pc:sldMk cId="4178868627" sldId="640"/>
        </pc:sldMkLst>
        <pc:spChg chg="mod">
          <ac:chgData name="高久　唯一花" userId="2c8ad28c-72db-4a85-8cd9-86877aeaaf13" providerId="ADAL" clId="{4960E1E1-1586-48C3-9A19-C607E95E8A52}" dt="2025-01-21T01:21:23.054" v="1051" actId="14100"/>
          <ac:spMkLst>
            <pc:docMk/>
            <pc:sldMk cId="4178868627" sldId="640"/>
            <ac:spMk id="2" creationId="{277DB093-5388-D63F-43DB-9242AD42433E}"/>
          </ac:spMkLst>
        </pc:spChg>
        <pc:spChg chg="mod">
          <ac:chgData name="高久　唯一花" userId="2c8ad28c-72db-4a85-8cd9-86877aeaaf13" providerId="ADAL" clId="{4960E1E1-1586-48C3-9A19-C607E95E8A52}" dt="2025-01-21T01:19:29.707" v="1032" actId="1076"/>
          <ac:spMkLst>
            <pc:docMk/>
            <pc:sldMk cId="4178868627" sldId="640"/>
            <ac:spMk id="3" creationId="{FB5CBE42-5C83-BD81-1D04-9DAF70271662}"/>
          </ac:spMkLst>
        </pc:spChg>
        <pc:spChg chg="mod">
          <ac:chgData name="高久　唯一花" userId="2c8ad28c-72db-4a85-8cd9-86877aeaaf13" providerId="ADAL" clId="{4960E1E1-1586-48C3-9A19-C607E95E8A52}" dt="2025-01-21T01:21:36.012" v="1053" actId="1076"/>
          <ac:spMkLst>
            <pc:docMk/>
            <pc:sldMk cId="4178868627" sldId="640"/>
            <ac:spMk id="5" creationId="{00000000-0000-0000-0000-000000000000}"/>
          </ac:spMkLst>
        </pc:spChg>
        <pc:spChg chg="mod">
          <ac:chgData name="高久　唯一花" userId="2c8ad28c-72db-4a85-8cd9-86877aeaaf13" providerId="ADAL" clId="{4960E1E1-1586-48C3-9A19-C607E95E8A52}" dt="2025-01-21T01:19:47.395" v="1035" actId="1076"/>
          <ac:spMkLst>
            <pc:docMk/>
            <pc:sldMk cId="4178868627" sldId="640"/>
            <ac:spMk id="8" creationId="{F6CF7097-9947-1641-7E0A-A7720BB7BD31}"/>
          </ac:spMkLst>
        </pc:spChg>
        <pc:spChg chg="mod">
          <ac:chgData name="高久　唯一花" userId="2c8ad28c-72db-4a85-8cd9-86877aeaaf13" providerId="ADAL" clId="{4960E1E1-1586-48C3-9A19-C607E95E8A52}" dt="2025-01-21T01:20:15.089" v="1043" actId="1076"/>
          <ac:spMkLst>
            <pc:docMk/>
            <pc:sldMk cId="4178868627" sldId="640"/>
            <ac:spMk id="16" creationId="{BCD3615E-9054-AC06-286B-F95E7F170A3F}"/>
          </ac:spMkLst>
        </pc:spChg>
        <pc:spChg chg="mod">
          <ac:chgData name="高久　唯一花" userId="2c8ad28c-72db-4a85-8cd9-86877aeaaf13" providerId="ADAL" clId="{4960E1E1-1586-48C3-9A19-C607E95E8A52}" dt="2025-01-21T01:19:55.108" v="1038" actId="1076"/>
          <ac:spMkLst>
            <pc:docMk/>
            <pc:sldMk cId="4178868627" sldId="640"/>
            <ac:spMk id="17" creationId="{C64657FE-803E-D616-ACF1-46C3920D1330}"/>
          </ac:spMkLst>
        </pc:spChg>
        <pc:spChg chg="mod">
          <ac:chgData name="高久　唯一花" userId="2c8ad28c-72db-4a85-8cd9-86877aeaaf13" providerId="ADAL" clId="{4960E1E1-1586-48C3-9A19-C607E95E8A52}" dt="2025-01-21T01:21:02.982" v="1046" actId="1076"/>
          <ac:spMkLst>
            <pc:docMk/>
            <pc:sldMk cId="4178868627" sldId="640"/>
            <ac:spMk id="18" creationId="{6736CBD0-1B6D-8E8D-90EC-DB19F9F5E18C}"/>
          </ac:spMkLst>
        </pc:spChg>
        <pc:spChg chg="mod">
          <ac:chgData name="高久　唯一花" userId="2c8ad28c-72db-4a85-8cd9-86877aeaaf13" providerId="ADAL" clId="{4960E1E1-1586-48C3-9A19-C607E95E8A52}" dt="2025-01-21T01:20:09.198" v="1042" actId="1076"/>
          <ac:spMkLst>
            <pc:docMk/>
            <pc:sldMk cId="4178868627" sldId="640"/>
            <ac:spMk id="19" creationId="{226D8DE4-31B5-34A1-B588-32570F9854B9}"/>
          </ac:spMkLst>
        </pc:spChg>
        <pc:spChg chg="mod">
          <ac:chgData name="高久　唯一花" userId="2c8ad28c-72db-4a85-8cd9-86877aeaaf13" providerId="ADAL" clId="{4960E1E1-1586-48C3-9A19-C607E95E8A52}" dt="2025-01-21T01:20:18.281" v="1044" actId="1076"/>
          <ac:spMkLst>
            <pc:docMk/>
            <pc:sldMk cId="4178868627" sldId="640"/>
            <ac:spMk id="20" creationId="{F35D7EA1-A817-423C-CCFE-7EA5DB8B82E6}"/>
          </ac:spMkLst>
        </pc:spChg>
        <pc:spChg chg="mod">
          <ac:chgData name="高久　唯一花" userId="2c8ad28c-72db-4a85-8cd9-86877aeaaf13" providerId="ADAL" clId="{4960E1E1-1586-48C3-9A19-C607E95E8A52}" dt="2025-01-21T01:21:15.089" v="1049" actId="1076"/>
          <ac:spMkLst>
            <pc:docMk/>
            <pc:sldMk cId="4178868627" sldId="640"/>
            <ac:spMk id="21" creationId="{23D03AE1-11F1-0CC2-BBBB-659A99B64B7A}"/>
          </ac:spMkLst>
        </pc:spChg>
        <pc:spChg chg="mod">
          <ac:chgData name="高久　唯一花" userId="2c8ad28c-72db-4a85-8cd9-86877aeaaf13" providerId="ADAL" clId="{4960E1E1-1586-48C3-9A19-C607E95E8A52}" dt="2025-01-21T01:20:02.240" v="1040" actId="1076"/>
          <ac:spMkLst>
            <pc:docMk/>
            <pc:sldMk cId="4178868627" sldId="640"/>
            <ac:spMk id="25" creationId="{936AF1E1-7D93-B09F-08C4-8C75D91E210A}"/>
          </ac:spMkLst>
        </pc:spChg>
        <pc:spChg chg="mod">
          <ac:chgData name="高久　唯一花" userId="2c8ad28c-72db-4a85-8cd9-86877aeaaf13" providerId="ADAL" clId="{4960E1E1-1586-48C3-9A19-C607E95E8A52}" dt="2025-01-21T01:21:11.063" v="1048" actId="1076"/>
          <ac:spMkLst>
            <pc:docMk/>
            <pc:sldMk cId="4178868627" sldId="640"/>
            <ac:spMk id="28" creationId="{A8325A4A-40C3-83DC-8071-AED22801EC5F}"/>
          </ac:spMkLst>
        </pc:spChg>
        <pc:spChg chg="mod">
          <ac:chgData name="高久　唯一花" userId="2c8ad28c-72db-4a85-8cd9-86877aeaaf13" providerId="ADAL" clId="{4960E1E1-1586-48C3-9A19-C607E95E8A52}" dt="2025-01-21T01:19:40.830" v="1033" actId="1076"/>
          <ac:spMkLst>
            <pc:docMk/>
            <pc:sldMk cId="4178868627" sldId="640"/>
            <ac:spMk id="29" creationId="{1784D37A-950B-B4F8-7D68-2853E86B9294}"/>
          </ac:spMkLst>
        </pc:spChg>
        <pc:spChg chg="mod">
          <ac:chgData name="高久　唯一花" userId="2c8ad28c-72db-4a85-8cd9-86877aeaaf13" providerId="ADAL" clId="{4960E1E1-1586-48C3-9A19-C607E95E8A52}" dt="2025-01-21T01:19:44.774" v="1034" actId="1076"/>
          <ac:spMkLst>
            <pc:docMk/>
            <pc:sldMk cId="4178868627" sldId="640"/>
            <ac:spMk id="30" creationId="{82193302-96CC-1260-B7C6-B7662BED6DD2}"/>
          </ac:spMkLst>
        </pc:spChg>
        <pc:picChg chg="mod">
          <ac:chgData name="高久　唯一花" userId="2c8ad28c-72db-4a85-8cd9-86877aeaaf13" providerId="ADAL" clId="{4960E1E1-1586-48C3-9A19-C607E95E8A52}" dt="2025-01-21T01:19:58.714" v="1039" actId="1076"/>
          <ac:picMkLst>
            <pc:docMk/>
            <pc:sldMk cId="4178868627" sldId="640"/>
            <ac:picMk id="11" creationId="{F2B2C71F-EE9D-457E-81EE-B7DF6253294C}"/>
          </ac:picMkLst>
        </pc:picChg>
        <pc:picChg chg="mod">
          <ac:chgData name="高久　唯一花" userId="2c8ad28c-72db-4a85-8cd9-86877aeaaf13" providerId="ADAL" clId="{4960E1E1-1586-48C3-9A19-C607E95E8A52}" dt="2025-01-21T01:21:07.397" v="1047" actId="1076"/>
          <ac:picMkLst>
            <pc:docMk/>
            <pc:sldMk cId="4178868627" sldId="640"/>
            <ac:picMk id="13" creationId="{0C8F6B40-106E-FFD4-5F49-F5C7701463DC}"/>
          </ac:picMkLst>
        </pc:picChg>
      </pc:sldChg>
      <pc:sldChg chg="modSp mod">
        <pc:chgData name="高久　唯一花" userId="2c8ad28c-72db-4a85-8cd9-86877aeaaf13" providerId="ADAL" clId="{4960E1E1-1586-48C3-9A19-C607E95E8A52}" dt="2025-01-21T01:17:41.069" v="1015" actId="14100"/>
        <pc:sldMkLst>
          <pc:docMk/>
          <pc:sldMk cId="3777609696" sldId="641"/>
        </pc:sldMkLst>
        <pc:spChg chg="mod">
          <ac:chgData name="高久　唯一花" userId="2c8ad28c-72db-4a85-8cd9-86877aeaaf13" providerId="ADAL" clId="{4960E1E1-1586-48C3-9A19-C607E95E8A52}" dt="2025-01-21T01:17:41.069" v="1015" actId="14100"/>
          <ac:spMkLst>
            <pc:docMk/>
            <pc:sldMk cId="3777609696" sldId="641"/>
            <ac:spMk id="2" creationId="{277DB093-5388-D63F-43DB-9242AD42433E}"/>
          </ac:spMkLst>
        </pc:spChg>
        <pc:spChg chg="mod">
          <ac:chgData name="高久　唯一花" userId="2c8ad28c-72db-4a85-8cd9-86877aeaaf13" providerId="ADAL" clId="{4960E1E1-1586-48C3-9A19-C607E95E8A52}" dt="2025-01-21T01:17:36.605" v="1014" actId="1076"/>
          <ac:spMkLst>
            <pc:docMk/>
            <pc:sldMk cId="3777609696" sldId="641"/>
            <ac:spMk id="3" creationId="{FB5CBE42-5C83-BD81-1D04-9DAF70271662}"/>
          </ac:spMkLst>
        </pc:spChg>
      </pc:sldChg>
      <pc:sldChg chg="addSp delSp modSp mod">
        <pc:chgData name="高久　唯一花" userId="2c8ad28c-72db-4a85-8cd9-86877aeaaf13" providerId="ADAL" clId="{4960E1E1-1586-48C3-9A19-C607E95E8A52}" dt="2025-01-21T02:25:07.038" v="1124" actId="1076"/>
        <pc:sldMkLst>
          <pc:docMk/>
          <pc:sldMk cId="3595838094" sldId="643"/>
        </pc:sldMkLst>
        <pc:spChg chg="mod">
          <ac:chgData name="高久　唯一花" userId="2c8ad28c-72db-4a85-8cd9-86877aeaaf13" providerId="ADAL" clId="{4960E1E1-1586-48C3-9A19-C607E95E8A52}" dt="2025-01-21T02:25:07.038" v="1124" actId="1076"/>
          <ac:spMkLst>
            <pc:docMk/>
            <pc:sldMk cId="3595838094" sldId="643"/>
            <ac:spMk id="5" creationId="{00000000-0000-0000-0000-000000000000}"/>
          </ac:spMkLst>
        </pc:spChg>
        <pc:spChg chg="add mod">
          <ac:chgData name="高久　唯一花" userId="2c8ad28c-72db-4a85-8cd9-86877aeaaf13" providerId="ADAL" clId="{4960E1E1-1586-48C3-9A19-C607E95E8A52}" dt="2025-01-20T06:59:20.463" v="932" actId="1076"/>
          <ac:spMkLst>
            <pc:docMk/>
            <pc:sldMk cId="3595838094" sldId="643"/>
            <ac:spMk id="6" creationId="{904568EF-FC3E-E86D-03C8-EA1830DCE100}"/>
          </ac:spMkLst>
        </pc:spChg>
        <pc:spChg chg="add mod">
          <ac:chgData name="高久　唯一花" userId="2c8ad28c-72db-4a85-8cd9-86877aeaaf13" providerId="ADAL" clId="{4960E1E1-1586-48C3-9A19-C607E95E8A52}" dt="2025-01-20T06:59:14.208" v="931" actId="1076"/>
          <ac:spMkLst>
            <pc:docMk/>
            <pc:sldMk cId="3595838094" sldId="643"/>
            <ac:spMk id="9" creationId="{407DBE08-26C3-129D-BBA4-4FAC4EBFE73A}"/>
          </ac:spMkLst>
        </pc:spChg>
        <pc:spChg chg="mod">
          <ac:chgData name="高久　唯一花" userId="2c8ad28c-72db-4a85-8cd9-86877aeaaf13" providerId="ADAL" clId="{4960E1E1-1586-48C3-9A19-C607E95E8A52}" dt="2025-01-20T06:55:10.935" v="869" actId="1076"/>
          <ac:spMkLst>
            <pc:docMk/>
            <pc:sldMk cId="3595838094" sldId="643"/>
            <ac:spMk id="13" creationId="{8C61DBD8-407C-E312-948C-B5344E0CED52}"/>
          </ac:spMkLst>
        </pc:spChg>
        <pc:spChg chg="mod">
          <ac:chgData name="高久　唯一花" userId="2c8ad28c-72db-4a85-8cd9-86877aeaaf13" providerId="ADAL" clId="{4960E1E1-1586-48C3-9A19-C607E95E8A52}" dt="2025-01-20T06:12:58.610" v="55" actId="1076"/>
          <ac:spMkLst>
            <pc:docMk/>
            <pc:sldMk cId="3595838094" sldId="643"/>
            <ac:spMk id="16" creationId="{5F71CA03-9BBA-FE16-E63C-89609BEE68A8}"/>
          </ac:spMkLst>
        </pc:spChg>
        <pc:spChg chg="mod">
          <ac:chgData name="高久　唯一花" userId="2c8ad28c-72db-4a85-8cd9-86877aeaaf13" providerId="ADAL" clId="{4960E1E1-1586-48C3-9A19-C607E95E8A52}" dt="2025-01-20T06:12:59.176" v="57" actId="1076"/>
          <ac:spMkLst>
            <pc:docMk/>
            <pc:sldMk cId="3595838094" sldId="643"/>
            <ac:spMk id="18" creationId="{2E622673-1A59-D5AD-5387-59FF7D183027}"/>
          </ac:spMkLst>
        </pc:spChg>
        <pc:spChg chg="mod">
          <ac:chgData name="高久　唯一花" userId="2c8ad28c-72db-4a85-8cd9-86877aeaaf13" providerId="ADAL" clId="{4960E1E1-1586-48C3-9A19-C607E95E8A52}" dt="2025-01-20T06:12:58.811" v="56" actId="1076"/>
          <ac:spMkLst>
            <pc:docMk/>
            <pc:sldMk cId="3595838094" sldId="643"/>
            <ac:spMk id="20" creationId="{143067E7-7B49-C77D-5D7A-6CBC4EAB441B}"/>
          </ac:spMkLst>
        </pc:spChg>
        <pc:spChg chg="mod">
          <ac:chgData name="高久　唯一花" userId="2c8ad28c-72db-4a85-8cd9-86877aeaaf13" providerId="ADAL" clId="{4960E1E1-1586-48C3-9A19-C607E95E8A52}" dt="2025-01-20T06:12:58.447" v="54" actId="1076"/>
          <ac:spMkLst>
            <pc:docMk/>
            <pc:sldMk cId="3595838094" sldId="643"/>
            <ac:spMk id="22" creationId="{F1EA72BC-3ECE-6C08-4B83-D014B1C52FE3}"/>
          </ac:spMkLst>
        </pc:spChg>
        <pc:spChg chg="mod">
          <ac:chgData name="高久　唯一花" userId="2c8ad28c-72db-4a85-8cd9-86877aeaaf13" providerId="ADAL" clId="{4960E1E1-1586-48C3-9A19-C607E95E8A52}" dt="2025-01-20T06:20:49.704" v="78" actId="20577"/>
          <ac:spMkLst>
            <pc:docMk/>
            <pc:sldMk cId="3595838094" sldId="643"/>
            <ac:spMk id="30" creationId="{E1ED83AE-9D61-E3F6-674F-F4E1F3769A79}"/>
          </ac:spMkLst>
        </pc:spChg>
        <pc:spChg chg="mod">
          <ac:chgData name="高久　唯一花" userId="2c8ad28c-72db-4a85-8cd9-86877aeaaf13" providerId="ADAL" clId="{4960E1E1-1586-48C3-9A19-C607E95E8A52}" dt="2025-01-20T06:59:03.669" v="927" actId="21"/>
          <ac:spMkLst>
            <pc:docMk/>
            <pc:sldMk cId="3595838094" sldId="643"/>
            <ac:spMk id="37" creationId="{30E22F63-F93A-15EA-E62D-424EF05F439A}"/>
          </ac:spMkLst>
        </pc:spChg>
        <pc:spChg chg="mod">
          <ac:chgData name="高久　唯一花" userId="2c8ad28c-72db-4a85-8cd9-86877aeaaf13" providerId="ADAL" clId="{4960E1E1-1586-48C3-9A19-C607E95E8A52}" dt="2025-01-20T06:12:57.964" v="51" actId="1076"/>
          <ac:spMkLst>
            <pc:docMk/>
            <pc:sldMk cId="3595838094" sldId="643"/>
            <ac:spMk id="43" creationId="{AB2D9743-1271-80B6-4448-D8CB8804F942}"/>
          </ac:spMkLst>
        </pc:spChg>
        <pc:graphicFrameChg chg="add del mod modGraphic">
          <ac:chgData name="高久　唯一花" userId="2c8ad28c-72db-4a85-8cd9-86877aeaaf13" providerId="ADAL" clId="{4960E1E1-1586-48C3-9A19-C607E95E8A52}" dt="2025-01-20T06:53:02.288" v="846" actId="21"/>
          <ac:graphicFrameMkLst>
            <pc:docMk/>
            <pc:sldMk cId="3595838094" sldId="643"/>
            <ac:graphicFrameMk id="2" creationId="{7B6697D9-2A6E-5BD3-3457-63E4ECE90361}"/>
          </ac:graphicFrameMkLst>
        </pc:graphicFrameChg>
        <pc:graphicFrameChg chg="add del">
          <ac:chgData name="高久　唯一花" userId="2c8ad28c-72db-4a85-8cd9-86877aeaaf13" providerId="ADAL" clId="{4960E1E1-1586-48C3-9A19-C607E95E8A52}" dt="2025-01-20T06:53:42.745" v="855" actId="3680"/>
          <ac:graphicFrameMkLst>
            <pc:docMk/>
            <pc:sldMk cId="3595838094" sldId="643"/>
            <ac:graphicFrameMk id="7" creationId="{0EA3CCD6-F12D-946D-8372-8F62BE0F5FB6}"/>
          </ac:graphicFrameMkLst>
        </pc:graphicFrameChg>
        <pc:graphicFrameChg chg="add del mod modGraphic">
          <ac:chgData name="高久　唯一花" userId="2c8ad28c-72db-4a85-8cd9-86877aeaaf13" providerId="ADAL" clId="{4960E1E1-1586-48C3-9A19-C607E95E8A52}" dt="2025-01-20T06:54:17.355" v="860" actId="21"/>
          <ac:graphicFrameMkLst>
            <pc:docMk/>
            <pc:sldMk cId="3595838094" sldId="643"/>
            <ac:graphicFrameMk id="8" creationId="{25DA7159-98B2-2EBF-0166-4B13B40954B3}"/>
          </ac:graphicFrameMkLst>
        </pc:graphicFrameChg>
      </pc:sldChg>
      <pc:sldChg chg="modSp mod">
        <pc:chgData name="高久　唯一花" userId="2c8ad28c-72db-4a85-8cd9-86877aeaaf13" providerId="ADAL" clId="{4960E1E1-1586-48C3-9A19-C607E95E8A52}" dt="2025-01-21T02:25:01.396" v="1123" actId="1076"/>
        <pc:sldMkLst>
          <pc:docMk/>
          <pc:sldMk cId="1489085477" sldId="645"/>
        </pc:sldMkLst>
        <pc:spChg chg="mod">
          <ac:chgData name="高久　唯一花" userId="2c8ad28c-72db-4a85-8cd9-86877aeaaf13" providerId="ADAL" clId="{4960E1E1-1586-48C3-9A19-C607E95E8A52}" dt="2025-01-21T02:25:01.396" v="1123" actId="1076"/>
          <ac:spMkLst>
            <pc:docMk/>
            <pc:sldMk cId="1489085477" sldId="645"/>
            <ac:spMk id="5" creationId="{00000000-0000-0000-0000-000000000000}"/>
          </ac:spMkLst>
        </pc:spChg>
        <pc:spChg chg="mod">
          <ac:chgData name="高久　唯一花" userId="2c8ad28c-72db-4a85-8cd9-86877aeaaf13" providerId="ADAL" clId="{4960E1E1-1586-48C3-9A19-C607E95E8A52}" dt="2025-01-21T02:24:44.409" v="1120" actId="1076"/>
          <ac:spMkLst>
            <pc:docMk/>
            <pc:sldMk cId="1489085477" sldId="645"/>
            <ac:spMk id="6" creationId="{10666B02-674C-17EB-C9D5-6B23872A13C1}"/>
          </ac:spMkLst>
        </pc:spChg>
        <pc:spChg chg="mod">
          <ac:chgData name="高久　唯一花" userId="2c8ad28c-72db-4a85-8cd9-86877aeaaf13" providerId="ADAL" clId="{4960E1E1-1586-48C3-9A19-C607E95E8A52}" dt="2025-01-21T02:24:50.776" v="1121" actId="14100"/>
          <ac:spMkLst>
            <pc:docMk/>
            <pc:sldMk cId="1489085477" sldId="645"/>
            <ac:spMk id="13" creationId="{8C61DBD8-407C-E312-948C-B5344E0CED52}"/>
          </ac:spMkLst>
        </pc:spChg>
        <pc:spChg chg="mod">
          <ac:chgData name="高久　唯一花" userId="2c8ad28c-72db-4a85-8cd9-86877aeaaf13" providerId="ADAL" clId="{4960E1E1-1586-48C3-9A19-C607E95E8A52}" dt="2025-01-21T02:24:35.304" v="1118" actId="20577"/>
          <ac:spMkLst>
            <pc:docMk/>
            <pc:sldMk cId="1489085477" sldId="645"/>
            <ac:spMk id="37" creationId="{30E22F63-F93A-15EA-E62D-424EF05F439A}"/>
          </ac:spMkLst>
        </pc:spChg>
        <pc:picChg chg="mod">
          <ac:chgData name="高久　唯一花" userId="2c8ad28c-72db-4a85-8cd9-86877aeaaf13" providerId="ADAL" clId="{4960E1E1-1586-48C3-9A19-C607E95E8A52}" dt="2025-01-21T02:24:38.258" v="1119" actId="1076"/>
          <ac:picMkLst>
            <pc:docMk/>
            <pc:sldMk cId="1489085477" sldId="645"/>
            <ac:picMk id="2" creationId="{C3930653-EF18-7B95-A52E-E1A91720854C}"/>
          </ac:picMkLst>
        </pc:picChg>
      </pc:sldChg>
      <pc:sldChg chg="modSp mod">
        <pc:chgData name="高久　唯一花" userId="2c8ad28c-72db-4a85-8cd9-86877aeaaf13" providerId="ADAL" clId="{4960E1E1-1586-48C3-9A19-C607E95E8A52}" dt="2025-01-21T02:24:28.082" v="1117" actId="1076"/>
        <pc:sldMkLst>
          <pc:docMk/>
          <pc:sldMk cId="4039741946" sldId="646"/>
        </pc:sldMkLst>
        <pc:spChg chg="mod">
          <ac:chgData name="高久　唯一花" userId="2c8ad28c-72db-4a85-8cd9-86877aeaaf13" providerId="ADAL" clId="{4960E1E1-1586-48C3-9A19-C607E95E8A52}" dt="2025-01-21T02:24:28.082" v="1117" actId="1076"/>
          <ac:spMkLst>
            <pc:docMk/>
            <pc:sldMk cId="4039741946" sldId="646"/>
            <ac:spMk id="5" creationId="{00000000-0000-0000-0000-000000000000}"/>
          </ac:spMkLst>
        </pc:spChg>
        <pc:spChg chg="mod">
          <ac:chgData name="高久　唯一花" userId="2c8ad28c-72db-4a85-8cd9-86877aeaaf13" providerId="ADAL" clId="{4960E1E1-1586-48C3-9A19-C607E95E8A52}" dt="2025-01-21T02:24:14.250" v="1114" actId="1076"/>
          <ac:spMkLst>
            <pc:docMk/>
            <pc:sldMk cId="4039741946" sldId="646"/>
            <ac:spMk id="6" creationId="{6DF0BB84-E8DE-AB78-6F5E-4753678317C8}"/>
          </ac:spMkLst>
        </pc:spChg>
        <pc:spChg chg="mod">
          <ac:chgData name="高久　唯一花" userId="2c8ad28c-72db-4a85-8cd9-86877aeaaf13" providerId="ADAL" clId="{4960E1E1-1586-48C3-9A19-C607E95E8A52}" dt="2025-01-21T02:24:18.876" v="1115" actId="14100"/>
          <ac:spMkLst>
            <pc:docMk/>
            <pc:sldMk cId="4039741946" sldId="646"/>
            <ac:spMk id="13" creationId="{8C61DBD8-407C-E312-948C-B5344E0CED52}"/>
          </ac:spMkLst>
        </pc:spChg>
        <pc:spChg chg="mod">
          <ac:chgData name="高久　唯一花" userId="2c8ad28c-72db-4a85-8cd9-86877aeaaf13" providerId="ADAL" clId="{4960E1E1-1586-48C3-9A19-C607E95E8A52}" dt="2025-01-21T02:24:10.712" v="1113" actId="1076"/>
          <ac:spMkLst>
            <pc:docMk/>
            <pc:sldMk cId="4039741946" sldId="646"/>
            <ac:spMk id="37" creationId="{30E22F63-F93A-15EA-E62D-424EF05F439A}"/>
          </ac:spMkLst>
        </pc:spChg>
      </pc:sldChg>
      <pc:sldChg chg="modSp mod">
        <pc:chgData name="高久　唯一花" userId="2c8ad28c-72db-4a85-8cd9-86877aeaaf13" providerId="ADAL" clId="{4960E1E1-1586-48C3-9A19-C607E95E8A52}" dt="2025-01-21T02:26:04.052" v="1130" actId="1076"/>
        <pc:sldMkLst>
          <pc:docMk/>
          <pc:sldMk cId="3922202325" sldId="649"/>
        </pc:sldMkLst>
        <pc:spChg chg="mod">
          <ac:chgData name="高久　唯一花" userId="2c8ad28c-72db-4a85-8cd9-86877aeaaf13" providerId="ADAL" clId="{4960E1E1-1586-48C3-9A19-C607E95E8A52}" dt="2025-01-21T02:26:04.052" v="1130" actId="1076"/>
          <ac:spMkLst>
            <pc:docMk/>
            <pc:sldMk cId="3922202325" sldId="649"/>
            <ac:spMk id="5" creationId="{00000000-0000-0000-0000-000000000000}"/>
          </ac:spMkLst>
        </pc:spChg>
      </pc:sldChg>
      <pc:sldChg chg="modSp mod">
        <pc:chgData name="高久　唯一花" userId="2c8ad28c-72db-4a85-8cd9-86877aeaaf13" providerId="ADAL" clId="{4960E1E1-1586-48C3-9A19-C607E95E8A52}" dt="2025-01-21T02:26:11.182" v="1132" actId="1076"/>
        <pc:sldMkLst>
          <pc:docMk/>
          <pc:sldMk cId="1370782712" sldId="650"/>
        </pc:sldMkLst>
        <pc:spChg chg="mod">
          <ac:chgData name="高久　唯一花" userId="2c8ad28c-72db-4a85-8cd9-86877aeaaf13" providerId="ADAL" clId="{4960E1E1-1586-48C3-9A19-C607E95E8A52}" dt="2025-01-21T02:26:11.182" v="1132" actId="1076"/>
          <ac:spMkLst>
            <pc:docMk/>
            <pc:sldMk cId="1370782712" sldId="650"/>
            <ac:spMk id="5" creationId="{00000000-0000-0000-0000-000000000000}"/>
          </ac:spMkLst>
        </pc:spChg>
      </pc:sldChg>
      <pc:sldChg chg="modSp mod">
        <pc:chgData name="高久　唯一花" userId="2c8ad28c-72db-4a85-8cd9-86877aeaaf13" providerId="ADAL" clId="{4960E1E1-1586-48C3-9A19-C607E95E8A52}" dt="2025-01-21T01:17:53.758" v="1016" actId="14100"/>
        <pc:sldMkLst>
          <pc:docMk/>
          <pc:sldMk cId="2544891825" sldId="651"/>
        </pc:sldMkLst>
        <pc:spChg chg="mod">
          <ac:chgData name="高久　唯一花" userId="2c8ad28c-72db-4a85-8cd9-86877aeaaf13" providerId="ADAL" clId="{4960E1E1-1586-48C3-9A19-C607E95E8A52}" dt="2025-01-21T01:17:53.758" v="1016" actId="14100"/>
          <ac:spMkLst>
            <pc:docMk/>
            <pc:sldMk cId="2544891825" sldId="651"/>
            <ac:spMk id="2" creationId="{277DB093-5388-D63F-43DB-9242AD42433E}"/>
          </ac:spMkLst>
        </pc:spChg>
      </pc:sldChg>
      <pc:sldChg chg="modSp add mod">
        <pc:chgData name="高久　唯一花" userId="2c8ad28c-72db-4a85-8cd9-86877aeaaf13" providerId="ADAL" clId="{4960E1E1-1586-48C3-9A19-C607E95E8A52}" dt="2025-01-20T07:12:55.078" v="1011" actId="1076"/>
        <pc:sldMkLst>
          <pc:docMk/>
          <pc:sldMk cId="855096319" sldId="652"/>
        </pc:sldMkLst>
        <pc:spChg chg="mod">
          <ac:chgData name="高久　唯一花" userId="2c8ad28c-72db-4a85-8cd9-86877aeaaf13" providerId="ADAL" clId="{4960E1E1-1586-48C3-9A19-C607E95E8A52}" dt="2025-01-20T07:12:55.078" v="1011" actId="1076"/>
          <ac:spMkLst>
            <pc:docMk/>
            <pc:sldMk cId="855096319" sldId="652"/>
            <ac:spMk id="2" creationId="{33696259-02F1-3291-1B9F-483B1E04DA28}"/>
          </ac:spMkLst>
        </pc:spChg>
        <pc:spChg chg="mod">
          <ac:chgData name="高久　唯一花" userId="2c8ad28c-72db-4a85-8cd9-86877aeaaf13" providerId="ADAL" clId="{4960E1E1-1586-48C3-9A19-C607E95E8A52}" dt="2025-01-20T07:12:51.246" v="1010" actId="14100"/>
          <ac:spMkLst>
            <pc:docMk/>
            <pc:sldMk cId="855096319" sldId="652"/>
            <ac:spMk id="15" creationId="{DCD9918D-309A-B28B-40CE-7ECC73D1634F}"/>
          </ac:spMkLst>
        </pc:spChg>
        <pc:spChg chg="mod">
          <ac:chgData name="高久　唯一花" userId="2c8ad28c-72db-4a85-8cd9-86877aeaaf13" providerId="ADAL" clId="{4960E1E1-1586-48C3-9A19-C607E95E8A52}" dt="2025-01-20T06:12:29.255" v="41" actId="1076"/>
          <ac:spMkLst>
            <pc:docMk/>
            <pc:sldMk cId="855096319" sldId="652"/>
            <ac:spMk id="17" creationId="{3B42ADB4-AB8A-FAAC-BD9E-03189D93EDCA}"/>
          </ac:spMkLst>
        </pc:spChg>
      </pc:sldChg>
    </pc:docChg>
  </pc:docChgLst>
  <pc:docChgLst>
    <pc:chgData name="小野　陽平" userId="da5096ba-e610-415e-9b5c-d093b39cb8c0" providerId="ADAL" clId="{FEF2F9E3-2400-4F00-8367-0962E6FB0871}"/>
    <pc:docChg chg="undo custSel addSld modSld">
      <pc:chgData name="小野　陽平" userId="da5096ba-e610-415e-9b5c-d093b39cb8c0" providerId="ADAL" clId="{FEF2F9E3-2400-4F00-8367-0962E6FB0871}" dt="2025-01-16T03:34:53.233" v="1848"/>
      <pc:docMkLst>
        <pc:docMk/>
      </pc:docMkLst>
      <pc:sldChg chg="modSp mod">
        <pc:chgData name="小野　陽平" userId="da5096ba-e610-415e-9b5c-d093b39cb8c0" providerId="ADAL" clId="{FEF2F9E3-2400-4F00-8367-0962E6FB0871}" dt="2025-01-16T03:19:24.874" v="526"/>
        <pc:sldMkLst>
          <pc:docMk/>
          <pc:sldMk cId="3777609696" sldId="641"/>
        </pc:sldMkLst>
        <pc:spChg chg="mod">
          <ac:chgData name="小野　陽平" userId="da5096ba-e610-415e-9b5c-d093b39cb8c0" providerId="ADAL" clId="{FEF2F9E3-2400-4F00-8367-0962E6FB0871}" dt="2025-01-16T03:16:43.380" v="57" actId="1076"/>
          <ac:spMkLst>
            <pc:docMk/>
            <pc:sldMk cId="3777609696" sldId="641"/>
            <ac:spMk id="2" creationId="{277DB093-5388-D63F-43DB-9242AD42433E}"/>
          </ac:spMkLst>
        </pc:spChg>
        <pc:spChg chg="mod">
          <ac:chgData name="小野　陽平" userId="da5096ba-e610-415e-9b5c-d093b39cb8c0" providerId="ADAL" clId="{FEF2F9E3-2400-4F00-8367-0962E6FB0871}" dt="2025-01-16T03:19:24.874" v="526"/>
          <ac:spMkLst>
            <pc:docMk/>
            <pc:sldMk cId="3777609696" sldId="641"/>
            <ac:spMk id="3" creationId="{FB5CBE42-5C83-BD81-1D04-9DAF70271662}"/>
          </ac:spMkLst>
        </pc:spChg>
      </pc:sldChg>
      <pc:sldChg chg="addSp delSp modSp add mod">
        <pc:chgData name="小野　陽平" userId="da5096ba-e610-415e-9b5c-d093b39cb8c0" providerId="ADAL" clId="{FEF2F9E3-2400-4F00-8367-0962E6FB0871}" dt="2025-01-16T03:34:53.233" v="1848"/>
        <pc:sldMkLst>
          <pc:docMk/>
          <pc:sldMk cId="171516204" sldId="648"/>
        </pc:sldMkLst>
        <pc:spChg chg="mod">
          <ac:chgData name="小野　陽平" userId="da5096ba-e610-415e-9b5c-d093b39cb8c0" providerId="ADAL" clId="{FEF2F9E3-2400-4F00-8367-0962E6FB0871}" dt="2025-01-16T03:22:16.332" v="545" actId="1076"/>
          <ac:spMkLst>
            <pc:docMk/>
            <pc:sldMk cId="171516204" sldId="648"/>
            <ac:spMk id="2" creationId="{277DB093-5388-D63F-43DB-9242AD42433E}"/>
          </ac:spMkLst>
        </pc:spChg>
        <pc:spChg chg="mod">
          <ac:chgData name="小野　陽平" userId="da5096ba-e610-415e-9b5c-d093b39cb8c0" providerId="ADAL" clId="{FEF2F9E3-2400-4F00-8367-0962E6FB0871}" dt="2025-01-16T03:34:53.233" v="1848"/>
          <ac:spMkLst>
            <pc:docMk/>
            <pc:sldMk cId="171516204" sldId="648"/>
            <ac:spMk id="3" creationId="{3C181F43-3BE2-E6D4-30FA-C9A8721E9AD4}"/>
          </ac:spMkLst>
        </pc:spChg>
        <pc:spChg chg="add mod">
          <ac:chgData name="小野　陽平" userId="da5096ba-e610-415e-9b5c-d093b39cb8c0" providerId="ADAL" clId="{FEF2F9E3-2400-4F00-8367-0962E6FB0871}" dt="2025-01-16T03:27:57.606" v="854" actId="14100"/>
          <ac:spMkLst>
            <pc:docMk/>
            <pc:sldMk cId="171516204" sldId="648"/>
            <ac:spMk id="8" creationId="{DEF0D88C-4C48-D545-DA86-128A7777C018}"/>
          </ac:spMkLst>
        </pc:spChg>
        <pc:spChg chg="mod">
          <ac:chgData name="小野　陽平" userId="da5096ba-e610-415e-9b5c-d093b39cb8c0" providerId="ADAL" clId="{FEF2F9E3-2400-4F00-8367-0962E6FB0871}" dt="2025-01-16T03:20:24.093" v="537"/>
          <ac:spMkLst>
            <pc:docMk/>
            <pc:sldMk cId="171516204" sldId="648"/>
            <ac:spMk id="9" creationId="{827B0E70-323B-A415-A498-9B54EC47DC3A}"/>
          </ac:spMkLst>
        </pc:spChg>
        <pc:spChg chg="add mod ord">
          <ac:chgData name="小野　陽平" userId="da5096ba-e610-415e-9b5c-d093b39cb8c0" providerId="ADAL" clId="{FEF2F9E3-2400-4F00-8367-0962E6FB0871}" dt="2025-01-16T03:30:45.334" v="1432"/>
          <ac:spMkLst>
            <pc:docMk/>
            <pc:sldMk cId="171516204" sldId="648"/>
            <ac:spMk id="11" creationId="{B949C66D-5FF7-1A0A-23C5-66B28125C904}"/>
          </ac:spMkLst>
        </pc:spChg>
        <pc:spChg chg="add mod">
          <ac:chgData name="小野　陽平" userId="da5096ba-e610-415e-9b5c-d093b39cb8c0" providerId="ADAL" clId="{FEF2F9E3-2400-4F00-8367-0962E6FB0871}" dt="2025-01-16T03:28:01.057" v="855" actId="1076"/>
          <ac:spMkLst>
            <pc:docMk/>
            <pc:sldMk cId="171516204" sldId="648"/>
            <ac:spMk id="12" creationId="{0AB10375-0D30-11F7-39BC-C88679089D3F}"/>
          </ac:spMkLst>
        </pc:spChg>
        <pc:spChg chg="del mod">
          <ac:chgData name="小野　陽平" userId="da5096ba-e610-415e-9b5c-d093b39cb8c0" providerId="ADAL" clId="{FEF2F9E3-2400-4F00-8367-0962E6FB0871}" dt="2025-01-16T03:22:08.771" v="540" actId="478"/>
          <ac:spMkLst>
            <pc:docMk/>
            <pc:sldMk cId="171516204" sldId="648"/>
            <ac:spMk id="13" creationId="{349A25C8-032F-F0C4-EBD9-C7CB4F91C84F}"/>
          </ac:spMkLst>
        </pc:spChg>
        <pc:spChg chg="add mod">
          <ac:chgData name="小野　陽平" userId="da5096ba-e610-415e-9b5c-d093b39cb8c0" providerId="ADAL" clId="{FEF2F9E3-2400-4F00-8367-0962E6FB0871}" dt="2025-01-16T03:27:34.504" v="839" actId="1076"/>
          <ac:spMkLst>
            <pc:docMk/>
            <pc:sldMk cId="171516204" sldId="648"/>
            <ac:spMk id="15" creationId="{3787065E-1D03-E2C9-5E05-4F00F30C9AEB}"/>
          </ac:spMkLst>
        </pc:spChg>
        <pc:spChg chg="add del mod">
          <ac:chgData name="小野　陽平" userId="da5096ba-e610-415e-9b5c-d093b39cb8c0" providerId="ADAL" clId="{FEF2F9E3-2400-4F00-8367-0962E6FB0871}" dt="2025-01-16T03:22:41.936" v="550"/>
          <ac:spMkLst>
            <pc:docMk/>
            <pc:sldMk cId="171516204" sldId="648"/>
            <ac:spMk id="16" creationId="{7CFA6279-BED7-F5C5-9C65-C8AAE9D35B2C}"/>
          </ac:spMkLst>
        </pc:spChg>
        <pc:spChg chg="add mod">
          <ac:chgData name="小野　陽平" userId="da5096ba-e610-415e-9b5c-d093b39cb8c0" providerId="ADAL" clId="{FEF2F9E3-2400-4F00-8367-0962E6FB0871}" dt="2025-01-16T03:27:41.117" v="841" actId="1076"/>
          <ac:spMkLst>
            <pc:docMk/>
            <pc:sldMk cId="171516204" sldId="648"/>
            <ac:spMk id="17" creationId="{2FCF6FD7-76D8-5F97-FDC1-3E9A89822B61}"/>
          </ac:spMkLst>
        </pc:spChg>
        <pc:picChg chg="del">
          <ac:chgData name="小野　陽平" userId="da5096ba-e610-415e-9b5c-d093b39cb8c0" providerId="ADAL" clId="{FEF2F9E3-2400-4F00-8367-0962E6FB0871}" dt="2025-01-16T03:22:03.193" v="538" actId="478"/>
          <ac:picMkLst>
            <pc:docMk/>
            <pc:sldMk cId="171516204" sldId="648"/>
            <ac:picMk id="7" creationId="{8AF0A929-6C5E-EF20-7A52-BB56E48DF27D}"/>
          </ac:picMkLst>
        </pc:picChg>
        <pc:picChg chg="add mod">
          <ac:chgData name="小野　陽平" userId="da5096ba-e610-415e-9b5c-d093b39cb8c0" providerId="ADAL" clId="{FEF2F9E3-2400-4F00-8367-0962E6FB0871}" dt="2025-01-16T03:27:37.841" v="840" actId="1076"/>
          <ac:picMkLst>
            <pc:docMk/>
            <pc:sldMk cId="171516204" sldId="648"/>
            <ac:picMk id="14" creationId="{E2494416-6BDB-E406-4445-8EEA78E6ED6D}"/>
          </ac:picMkLst>
        </pc:picChg>
      </pc:sldChg>
    </pc:docChg>
  </pc:docChgLst>
  <pc:docChgLst>
    <pc:chgData name="小野　陽平" userId="da5096ba-e610-415e-9b5c-d093b39cb8c0" providerId="ADAL" clId="{AD6FECF6-2AFF-465A-AA5A-21FA5EC61E67}"/>
    <pc:docChg chg="undo custSel addSld modSld modNotesMaster modHandout">
      <pc:chgData name="小野　陽平" userId="da5096ba-e610-415e-9b5c-d093b39cb8c0" providerId="ADAL" clId="{AD6FECF6-2AFF-465A-AA5A-21FA5EC61E67}" dt="2025-01-21T00:16:16.214" v="855"/>
      <pc:docMkLst>
        <pc:docMk/>
      </pc:docMkLst>
      <pc:sldChg chg="addSp delSp modSp mod">
        <pc:chgData name="小野　陽平" userId="da5096ba-e610-415e-9b5c-d093b39cb8c0" providerId="ADAL" clId="{AD6FECF6-2AFF-465A-AA5A-21FA5EC61E67}" dt="2025-01-20T03:06:10.428" v="720" actId="1037"/>
        <pc:sldMkLst>
          <pc:docMk/>
          <pc:sldMk cId="3794912374" sldId="620"/>
        </pc:sldMkLst>
        <pc:spChg chg="del">
          <ac:chgData name="小野　陽平" userId="da5096ba-e610-415e-9b5c-d093b39cb8c0" providerId="ADAL" clId="{AD6FECF6-2AFF-465A-AA5A-21FA5EC61E67}" dt="2025-01-20T02:52:55.922" v="395" actId="478"/>
          <ac:spMkLst>
            <pc:docMk/>
            <pc:sldMk cId="3794912374" sldId="620"/>
            <ac:spMk id="3" creationId="{0BB0A61D-E553-204E-DBCD-17F8B1F4A65D}"/>
          </ac:spMkLst>
        </pc:spChg>
        <pc:spChg chg="mod">
          <ac:chgData name="小野　陽平" userId="da5096ba-e610-415e-9b5c-d093b39cb8c0" providerId="ADAL" clId="{AD6FECF6-2AFF-465A-AA5A-21FA5EC61E67}" dt="2025-01-20T03:03:34.531" v="671" actId="14100"/>
          <ac:spMkLst>
            <pc:docMk/>
            <pc:sldMk cId="3794912374" sldId="620"/>
            <ac:spMk id="6" creationId="{BF32E826-4B8C-7A3D-C7F6-B12A452EB4B1}"/>
          </ac:spMkLst>
        </pc:spChg>
        <pc:spChg chg="mod">
          <ac:chgData name="小野　陽平" userId="da5096ba-e610-415e-9b5c-d093b39cb8c0" providerId="ADAL" clId="{AD6FECF6-2AFF-465A-AA5A-21FA5EC61E67}" dt="2025-01-20T03:02:27.841" v="646" actId="1076"/>
          <ac:spMkLst>
            <pc:docMk/>
            <pc:sldMk cId="3794912374" sldId="620"/>
            <ac:spMk id="7" creationId="{82568BAC-3DF1-CFEF-330C-435408383B02}"/>
          </ac:spMkLst>
        </pc:spChg>
        <pc:graphicFrameChg chg="add mod modGraphic">
          <ac:chgData name="小野　陽平" userId="da5096ba-e610-415e-9b5c-d093b39cb8c0" providerId="ADAL" clId="{AD6FECF6-2AFF-465A-AA5A-21FA5EC61E67}" dt="2025-01-20T03:06:10.428" v="720" actId="1037"/>
          <ac:graphicFrameMkLst>
            <pc:docMk/>
            <pc:sldMk cId="3794912374" sldId="620"/>
            <ac:graphicFrameMk id="8" creationId="{C80330E4-579E-3C99-69DE-471AD632E67D}"/>
          </ac:graphicFrameMkLst>
        </pc:graphicFrameChg>
      </pc:sldChg>
      <pc:sldChg chg="modSp mod">
        <pc:chgData name="小野　陽平" userId="da5096ba-e610-415e-9b5c-d093b39cb8c0" providerId="ADAL" clId="{AD6FECF6-2AFF-465A-AA5A-21FA5EC61E67}" dt="2025-01-20T07:07:15.955" v="852"/>
        <pc:sldMkLst>
          <pc:docMk/>
          <pc:sldMk cId="3595838094" sldId="643"/>
        </pc:sldMkLst>
        <pc:spChg chg="mod">
          <ac:chgData name="小野　陽平" userId="da5096ba-e610-415e-9b5c-d093b39cb8c0" providerId="ADAL" clId="{AD6FECF6-2AFF-465A-AA5A-21FA5EC61E67}" dt="2025-01-20T07:07:15.955" v="852"/>
          <ac:spMkLst>
            <pc:docMk/>
            <pc:sldMk cId="3595838094" sldId="643"/>
            <ac:spMk id="6" creationId="{904568EF-FC3E-E86D-03C8-EA1830DCE100}"/>
          </ac:spMkLst>
        </pc:spChg>
      </pc:sldChg>
      <pc:sldChg chg="modSp mod">
        <pc:chgData name="小野　陽平" userId="da5096ba-e610-415e-9b5c-d093b39cb8c0" providerId="ADAL" clId="{AD6FECF6-2AFF-465A-AA5A-21FA5EC61E67}" dt="2025-01-20T02:38:26.610" v="392"/>
        <pc:sldMkLst>
          <pc:docMk/>
          <pc:sldMk cId="1489085477" sldId="645"/>
        </pc:sldMkLst>
        <pc:spChg chg="mod">
          <ac:chgData name="小野　陽平" userId="da5096ba-e610-415e-9b5c-d093b39cb8c0" providerId="ADAL" clId="{AD6FECF6-2AFF-465A-AA5A-21FA5EC61E67}" dt="2025-01-20T02:37:23.152" v="336" actId="1076"/>
          <ac:spMkLst>
            <pc:docMk/>
            <pc:sldMk cId="1489085477" sldId="645"/>
            <ac:spMk id="5" creationId="{00000000-0000-0000-0000-000000000000}"/>
          </ac:spMkLst>
        </pc:spChg>
        <pc:spChg chg="mod">
          <ac:chgData name="小野　陽平" userId="da5096ba-e610-415e-9b5c-d093b39cb8c0" providerId="ADAL" clId="{AD6FECF6-2AFF-465A-AA5A-21FA5EC61E67}" dt="2025-01-20T02:37:31.961" v="339" actId="1076"/>
          <ac:spMkLst>
            <pc:docMk/>
            <pc:sldMk cId="1489085477" sldId="645"/>
            <ac:spMk id="6" creationId="{10666B02-674C-17EB-C9D5-6B23872A13C1}"/>
          </ac:spMkLst>
        </pc:spChg>
        <pc:spChg chg="mod">
          <ac:chgData name="小野　陽平" userId="da5096ba-e610-415e-9b5c-d093b39cb8c0" providerId="ADAL" clId="{AD6FECF6-2AFF-465A-AA5A-21FA5EC61E67}" dt="2025-01-20T02:37:26.542" v="337" actId="14100"/>
          <ac:spMkLst>
            <pc:docMk/>
            <pc:sldMk cId="1489085477" sldId="645"/>
            <ac:spMk id="13" creationId="{8C61DBD8-407C-E312-948C-B5344E0CED52}"/>
          </ac:spMkLst>
        </pc:spChg>
        <pc:spChg chg="mod">
          <ac:chgData name="小野　陽平" userId="da5096ba-e610-415e-9b5c-d093b39cb8c0" providerId="ADAL" clId="{AD6FECF6-2AFF-465A-AA5A-21FA5EC61E67}" dt="2025-01-20T02:38:26.610" v="392"/>
          <ac:spMkLst>
            <pc:docMk/>
            <pc:sldMk cId="1489085477" sldId="645"/>
            <ac:spMk id="37" creationId="{30E22F63-F93A-15EA-E62D-424EF05F439A}"/>
          </ac:spMkLst>
        </pc:spChg>
        <pc:picChg chg="mod">
          <ac:chgData name="小野　陽平" userId="da5096ba-e610-415e-9b5c-d093b39cb8c0" providerId="ADAL" clId="{AD6FECF6-2AFF-465A-AA5A-21FA5EC61E67}" dt="2025-01-20T02:37:50.952" v="354" actId="1035"/>
          <ac:picMkLst>
            <pc:docMk/>
            <pc:sldMk cId="1489085477" sldId="645"/>
            <ac:picMk id="2" creationId="{C3930653-EF18-7B95-A52E-E1A91720854C}"/>
          </ac:picMkLst>
        </pc:picChg>
      </pc:sldChg>
      <pc:sldChg chg="delSp modSp add mod">
        <pc:chgData name="小野　陽平" userId="da5096ba-e610-415e-9b5c-d093b39cb8c0" providerId="ADAL" clId="{AD6FECF6-2AFF-465A-AA5A-21FA5EC61E67}" dt="2025-01-20T02:55:25.239" v="416" actId="1076"/>
        <pc:sldMkLst>
          <pc:docMk/>
          <pc:sldMk cId="2544891825" sldId="651"/>
        </pc:sldMkLst>
        <pc:spChg chg="mod">
          <ac:chgData name="小野　陽平" userId="da5096ba-e610-415e-9b5c-d093b39cb8c0" providerId="ADAL" clId="{AD6FECF6-2AFF-465A-AA5A-21FA5EC61E67}" dt="2025-01-20T02:53:56.332" v="399" actId="1076"/>
          <ac:spMkLst>
            <pc:docMk/>
            <pc:sldMk cId="2544891825" sldId="651"/>
            <ac:spMk id="2" creationId="{277DB093-5388-D63F-43DB-9242AD42433E}"/>
          </ac:spMkLst>
        </pc:spChg>
        <pc:spChg chg="mod">
          <ac:chgData name="小野　陽平" userId="da5096ba-e610-415e-9b5c-d093b39cb8c0" providerId="ADAL" clId="{AD6FECF6-2AFF-465A-AA5A-21FA5EC61E67}" dt="2025-01-20T02:55:14.982" v="413" actId="948"/>
          <ac:spMkLst>
            <pc:docMk/>
            <pc:sldMk cId="2544891825" sldId="651"/>
            <ac:spMk id="3" creationId="{0BB0A61D-E553-204E-DBCD-17F8B1F4A65D}"/>
          </ac:spMkLst>
        </pc:spChg>
        <pc:spChg chg="mod">
          <ac:chgData name="小野　陽平" userId="da5096ba-e610-415e-9b5c-d093b39cb8c0" providerId="ADAL" clId="{AD6FECF6-2AFF-465A-AA5A-21FA5EC61E67}" dt="2025-01-20T02:55:25.239" v="416" actId="1076"/>
          <ac:spMkLst>
            <pc:docMk/>
            <pc:sldMk cId="2544891825" sldId="651"/>
            <ac:spMk id="6" creationId="{BF32E826-4B8C-7A3D-C7F6-B12A452EB4B1}"/>
          </ac:spMkLst>
        </pc:spChg>
        <pc:spChg chg="del">
          <ac:chgData name="小野　陽平" userId="da5096ba-e610-415e-9b5c-d093b39cb8c0" providerId="ADAL" clId="{AD6FECF6-2AFF-465A-AA5A-21FA5EC61E67}" dt="2025-01-20T02:53:53.374" v="397" actId="478"/>
          <ac:spMkLst>
            <pc:docMk/>
            <pc:sldMk cId="2544891825" sldId="651"/>
            <ac:spMk id="7" creationId="{82568BAC-3DF1-CFEF-330C-435408383B02}"/>
          </ac:spMkLst>
        </pc:spChg>
      </pc:sldChg>
      <pc:sldChg chg="modSp mod">
        <pc:chgData name="小野　陽平" userId="da5096ba-e610-415e-9b5c-d093b39cb8c0" providerId="ADAL" clId="{AD6FECF6-2AFF-465A-AA5A-21FA5EC61E67}" dt="2025-01-20T07:07:03.863" v="838"/>
        <pc:sldMkLst>
          <pc:docMk/>
          <pc:sldMk cId="855096319" sldId="652"/>
        </pc:sldMkLst>
        <pc:spChg chg="mod">
          <ac:chgData name="小野　陽平" userId="da5096ba-e610-415e-9b5c-d093b39cb8c0" providerId="ADAL" clId="{AD6FECF6-2AFF-465A-AA5A-21FA5EC61E67}" dt="2025-01-20T07:07:03.863" v="838"/>
          <ac:spMkLst>
            <pc:docMk/>
            <pc:sldMk cId="855096319" sldId="652"/>
            <ac:spMk id="2" creationId="{33696259-02F1-3291-1B9F-483B1E04DA28}"/>
          </ac:spMkLst>
        </pc:spChg>
        <pc:spChg chg="mod">
          <ac:chgData name="小野　陽平" userId="da5096ba-e610-415e-9b5c-d093b39cb8c0" providerId="ADAL" clId="{AD6FECF6-2AFF-465A-AA5A-21FA5EC61E67}" dt="2025-01-20T07:07:00.380" v="833" actId="14100"/>
          <ac:spMkLst>
            <pc:docMk/>
            <pc:sldMk cId="855096319" sldId="652"/>
            <ac:spMk id="15" creationId="{DCD9918D-309A-B28B-40CE-7ECC73D1634F}"/>
          </ac:spMkLst>
        </pc:spChg>
      </pc:sldChg>
    </pc:docChg>
  </pc:docChgLst>
  <pc:docChgLst>
    <pc:chgData name="高久　唯一花" userId="2c8ad28c-72db-4a85-8cd9-86877aeaaf13" providerId="ADAL" clId="{E7D09015-E5F6-40B8-8D3A-FE7F50693DAF}"/>
    <pc:docChg chg="undo custSel addSld modSld">
      <pc:chgData name="高久　唯一花" userId="2c8ad28c-72db-4a85-8cd9-86877aeaaf13" providerId="ADAL" clId="{E7D09015-E5F6-40B8-8D3A-FE7F50693DAF}" dt="2025-01-17T06:24:31.402" v="408" actId="14100"/>
      <pc:docMkLst>
        <pc:docMk/>
      </pc:docMkLst>
      <pc:sldChg chg="modSp mod">
        <pc:chgData name="高久　唯一花" userId="2c8ad28c-72db-4a85-8cd9-86877aeaaf13" providerId="ADAL" clId="{E7D09015-E5F6-40B8-8D3A-FE7F50693DAF}" dt="2025-01-17T06:24:31.402" v="408" actId="14100"/>
        <pc:sldMkLst>
          <pc:docMk/>
          <pc:sldMk cId="1275697395" sldId="631"/>
        </pc:sldMkLst>
        <pc:spChg chg="mod">
          <ac:chgData name="高久　唯一花" userId="2c8ad28c-72db-4a85-8cd9-86877aeaaf13" providerId="ADAL" clId="{E7D09015-E5F6-40B8-8D3A-FE7F50693DAF}" dt="2025-01-17T06:24:31.402" v="408" actId="14100"/>
          <ac:spMkLst>
            <pc:docMk/>
            <pc:sldMk cId="1275697395" sldId="631"/>
            <ac:spMk id="3" creationId="{3C181F43-3BE2-E6D4-30FA-C9A8721E9AD4}"/>
          </ac:spMkLst>
        </pc:spChg>
      </pc:sldChg>
      <pc:sldChg chg="modSp mod">
        <pc:chgData name="高久　唯一花" userId="2c8ad28c-72db-4a85-8cd9-86877aeaaf13" providerId="ADAL" clId="{E7D09015-E5F6-40B8-8D3A-FE7F50693DAF}" dt="2025-01-17T03:00:02.987" v="67" actId="14100"/>
        <pc:sldMkLst>
          <pc:docMk/>
          <pc:sldMk cId="3135086485" sldId="638"/>
        </pc:sldMkLst>
        <pc:spChg chg="mod">
          <ac:chgData name="高久　唯一花" userId="2c8ad28c-72db-4a85-8cd9-86877aeaaf13" providerId="ADAL" clId="{E7D09015-E5F6-40B8-8D3A-FE7F50693DAF}" dt="2025-01-17T03:00:02.987" v="67" actId="14100"/>
          <ac:spMkLst>
            <pc:docMk/>
            <pc:sldMk cId="3135086485" sldId="638"/>
            <ac:spMk id="76" creationId="{FD871C04-3115-6CD8-772E-8607FE3E1214}"/>
          </ac:spMkLst>
        </pc:spChg>
      </pc:sldChg>
      <pc:sldChg chg="modSp mod">
        <pc:chgData name="高久　唯一花" userId="2c8ad28c-72db-4a85-8cd9-86877aeaaf13" providerId="ADAL" clId="{E7D09015-E5F6-40B8-8D3A-FE7F50693DAF}" dt="2025-01-17T02:58:59.436" v="65"/>
        <pc:sldMkLst>
          <pc:docMk/>
          <pc:sldMk cId="2105669621" sldId="639"/>
        </pc:sldMkLst>
        <pc:spChg chg="mod">
          <ac:chgData name="高久　唯一花" userId="2c8ad28c-72db-4a85-8cd9-86877aeaaf13" providerId="ADAL" clId="{E7D09015-E5F6-40B8-8D3A-FE7F50693DAF}" dt="2025-01-17T02:58:59.436" v="65"/>
          <ac:spMkLst>
            <pc:docMk/>
            <pc:sldMk cId="2105669621" sldId="639"/>
            <ac:spMk id="11" creationId="{D0CFD596-0705-B22E-175D-D1D6CB0A89A4}"/>
          </ac:spMkLst>
        </pc:spChg>
      </pc:sldChg>
      <pc:sldChg chg="addSp delSp modSp add mod">
        <pc:chgData name="高久　唯一花" userId="2c8ad28c-72db-4a85-8cd9-86877aeaaf13" providerId="ADAL" clId="{E7D09015-E5F6-40B8-8D3A-FE7F50693DAF}" dt="2025-01-17T04:17:24.690" v="288" actId="1076"/>
        <pc:sldMkLst>
          <pc:docMk/>
          <pc:sldMk cId="1370782712" sldId="650"/>
        </pc:sldMkLst>
        <pc:spChg chg="add del mod">
          <ac:chgData name="高久　唯一花" userId="2c8ad28c-72db-4a85-8cd9-86877aeaaf13" providerId="ADAL" clId="{E7D09015-E5F6-40B8-8D3A-FE7F50693DAF}" dt="2025-01-17T04:13:31.197" v="268" actId="21"/>
          <ac:spMkLst>
            <pc:docMk/>
            <pc:sldMk cId="1370782712" sldId="650"/>
            <ac:spMk id="3" creationId="{1A30CAB6-0E37-DCC0-27C3-3133F1B8E081}"/>
          </ac:spMkLst>
        </pc:spChg>
        <pc:spChg chg="mod">
          <ac:chgData name="高久　唯一花" userId="2c8ad28c-72db-4a85-8cd9-86877aeaaf13" providerId="ADAL" clId="{E7D09015-E5F6-40B8-8D3A-FE7F50693DAF}" dt="2025-01-17T04:17:24.690" v="288" actId="1076"/>
          <ac:spMkLst>
            <pc:docMk/>
            <pc:sldMk cId="1370782712" sldId="650"/>
            <ac:spMk id="6" creationId="{A3FFBACF-1DC2-699B-7777-07624C433AFF}"/>
          </ac:spMkLst>
        </pc:spChg>
        <pc:spChg chg="del mod">
          <ac:chgData name="高久　唯一花" userId="2c8ad28c-72db-4a85-8cd9-86877aeaaf13" providerId="ADAL" clId="{E7D09015-E5F6-40B8-8D3A-FE7F50693DAF}" dt="2025-01-17T04:13:33.188" v="269" actId="21"/>
          <ac:spMkLst>
            <pc:docMk/>
            <pc:sldMk cId="1370782712" sldId="650"/>
            <ac:spMk id="7" creationId="{7EB131C1-45F9-8BBE-0CEC-D9BF2F7AAE40}"/>
          </ac:spMkLst>
        </pc:spChg>
        <pc:spChg chg="del mod ord">
          <ac:chgData name="高久　唯一花" userId="2c8ad28c-72db-4a85-8cd9-86877aeaaf13" providerId="ADAL" clId="{E7D09015-E5F6-40B8-8D3A-FE7F50693DAF}" dt="2025-01-17T04:09:24.437" v="190" actId="21"/>
          <ac:spMkLst>
            <pc:docMk/>
            <pc:sldMk cId="1370782712" sldId="650"/>
            <ac:spMk id="8" creationId="{899F17EF-42B4-8961-8C8B-F8CDD179FEFD}"/>
          </ac:spMkLst>
        </pc:spChg>
        <pc:spChg chg="del mod ord">
          <ac:chgData name="高久　唯一花" userId="2c8ad28c-72db-4a85-8cd9-86877aeaaf13" providerId="ADAL" clId="{E7D09015-E5F6-40B8-8D3A-FE7F50693DAF}" dt="2025-01-17T04:09:32.985" v="191" actId="21"/>
          <ac:spMkLst>
            <pc:docMk/>
            <pc:sldMk cId="1370782712" sldId="650"/>
            <ac:spMk id="15" creationId="{859284FD-B3E8-9D3B-8811-0AE9518BC182}"/>
          </ac:spMkLst>
        </pc:spChg>
        <pc:graphicFrameChg chg="add mod modGraphic">
          <ac:chgData name="高久　唯一花" userId="2c8ad28c-72db-4a85-8cd9-86877aeaaf13" providerId="ADAL" clId="{E7D09015-E5F6-40B8-8D3A-FE7F50693DAF}" dt="2025-01-17T04:17:19.999" v="287" actId="1076"/>
          <ac:graphicFrameMkLst>
            <pc:docMk/>
            <pc:sldMk cId="1370782712" sldId="650"/>
            <ac:graphicFrameMk id="9" creationId="{C2653016-A243-0BAF-A4B3-2517D00B6AD1}"/>
          </ac:graphicFrameMkLst>
        </pc:graphicFrameChg>
      </pc:sldChg>
    </pc:docChg>
  </pc:docChgLst>
  <pc:docChgLst>
    <pc:chgData name="高久　唯一花" userId="2c8ad28c-72db-4a85-8cd9-86877aeaaf13" providerId="ADAL" clId="{FE6114F4-BEB2-411B-B232-DD1FFEE77DAC}"/>
    <pc:docChg chg="undo custSel modSld sldOrd">
      <pc:chgData name="高久　唯一花" userId="2c8ad28c-72db-4a85-8cd9-86877aeaaf13" providerId="ADAL" clId="{FE6114F4-BEB2-411B-B232-DD1FFEE77DAC}" dt="2025-01-19T23:35:37.852" v="3649" actId="208"/>
      <pc:docMkLst>
        <pc:docMk/>
      </pc:docMkLst>
      <pc:sldChg chg="modSp mod">
        <pc:chgData name="高久　唯一花" userId="2c8ad28c-72db-4a85-8cd9-86877aeaaf13" providerId="ADAL" clId="{FE6114F4-BEB2-411B-B232-DD1FFEE77DAC}" dt="2025-01-17T07:21:47.811" v="114" actId="1076"/>
        <pc:sldMkLst>
          <pc:docMk/>
          <pc:sldMk cId="2302700943" sldId="564"/>
        </pc:sldMkLst>
        <pc:spChg chg="mod">
          <ac:chgData name="高久　唯一花" userId="2c8ad28c-72db-4a85-8cd9-86877aeaaf13" providerId="ADAL" clId="{FE6114F4-BEB2-411B-B232-DD1FFEE77DAC}" dt="2025-01-17T07:21:20.027" v="113" actId="20577"/>
          <ac:spMkLst>
            <pc:docMk/>
            <pc:sldMk cId="2302700943" sldId="564"/>
            <ac:spMk id="6" creationId="{060773EB-10EC-6277-9DFC-84EA2692565F}"/>
          </ac:spMkLst>
        </pc:spChg>
        <pc:spChg chg="mod">
          <ac:chgData name="高久　唯一花" userId="2c8ad28c-72db-4a85-8cd9-86877aeaaf13" providerId="ADAL" clId="{FE6114F4-BEB2-411B-B232-DD1FFEE77DAC}" dt="2025-01-17T07:21:47.811" v="114" actId="1076"/>
          <ac:spMkLst>
            <pc:docMk/>
            <pc:sldMk cId="2302700943" sldId="564"/>
            <ac:spMk id="17" creationId="{827375A1-2E72-758B-F938-82D9E63C89BD}"/>
          </ac:spMkLst>
        </pc:spChg>
      </pc:sldChg>
      <pc:sldChg chg="modSp mod">
        <pc:chgData name="高久　唯一花" userId="2c8ad28c-72db-4a85-8cd9-86877aeaaf13" providerId="ADAL" clId="{FE6114F4-BEB2-411B-B232-DD1FFEE77DAC}" dt="2025-01-19T23:35:37.852" v="3649" actId="208"/>
        <pc:sldMkLst>
          <pc:docMk/>
          <pc:sldMk cId="3794912374" sldId="620"/>
        </pc:sldMkLst>
        <pc:spChg chg="mod">
          <ac:chgData name="高久　唯一花" userId="2c8ad28c-72db-4a85-8cd9-86877aeaaf13" providerId="ADAL" clId="{FE6114F4-BEB2-411B-B232-DD1FFEE77DAC}" dt="2025-01-19T23:35:37.852" v="3649" actId="208"/>
          <ac:spMkLst>
            <pc:docMk/>
            <pc:sldMk cId="3794912374" sldId="620"/>
            <ac:spMk id="6" creationId="{BF32E826-4B8C-7A3D-C7F6-B12A452EB4B1}"/>
          </ac:spMkLst>
        </pc:spChg>
      </pc:sldChg>
      <pc:sldChg chg="addSp modSp mod">
        <pc:chgData name="高久　唯一花" userId="2c8ad28c-72db-4a85-8cd9-86877aeaaf13" providerId="ADAL" clId="{FE6114F4-BEB2-411B-B232-DD1FFEE77DAC}" dt="2025-01-17T07:57:15.397" v="1630" actId="20577"/>
        <pc:sldMkLst>
          <pc:docMk/>
          <pc:sldMk cId="3204774130" sldId="630"/>
        </pc:sldMkLst>
        <pc:spChg chg="mod">
          <ac:chgData name="高久　唯一花" userId="2c8ad28c-72db-4a85-8cd9-86877aeaaf13" providerId="ADAL" clId="{FE6114F4-BEB2-411B-B232-DD1FFEE77DAC}" dt="2025-01-17T07:57:15.397" v="1630" actId="20577"/>
          <ac:spMkLst>
            <pc:docMk/>
            <pc:sldMk cId="3204774130" sldId="630"/>
            <ac:spMk id="3" creationId="{3C181F43-3BE2-E6D4-30FA-C9A8721E9AD4}"/>
          </ac:spMkLst>
        </pc:spChg>
        <pc:spChg chg="add mod">
          <ac:chgData name="高久　唯一花" userId="2c8ad28c-72db-4a85-8cd9-86877aeaaf13" providerId="ADAL" clId="{FE6114F4-BEB2-411B-B232-DD1FFEE77DAC}" dt="2025-01-17T07:55:31.627" v="1596" actId="1076"/>
          <ac:spMkLst>
            <pc:docMk/>
            <pc:sldMk cId="3204774130" sldId="630"/>
            <ac:spMk id="24" creationId="{27C5A5E7-512D-356B-5FC9-96A52D2D8D3E}"/>
          </ac:spMkLst>
        </pc:spChg>
        <pc:cxnChg chg="add mod">
          <ac:chgData name="高久　唯一花" userId="2c8ad28c-72db-4a85-8cd9-86877aeaaf13" providerId="ADAL" clId="{FE6114F4-BEB2-411B-B232-DD1FFEE77DAC}" dt="2025-01-17T07:56:02.223" v="1597" actId="14100"/>
          <ac:cxnSpMkLst>
            <pc:docMk/>
            <pc:sldMk cId="3204774130" sldId="630"/>
            <ac:cxnSpMk id="8" creationId="{C2B1FD40-1E66-623A-D6B0-3756B6EB70AA}"/>
          </ac:cxnSpMkLst>
        </pc:cxnChg>
        <pc:cxnChg chg="add mod">
          <ac:chgData name="高久　唯一花" userId="2c8ad28c-72db-4a85-8cd9-86877aeaaf13" providerId="ADAL" clId="{FE6114F4-BEB2-411B-B232-DD1FFEE77DAC}" dt="2025-01-17T07:56:09.601" v="1598" actId="14100"/>
          <ac:cxnSpMkLst>
            <pc:docMk/>
            <pc:sldMk cId="3204774130" sldId="630"/>
            <ac:cxnSpMk id="11" creationId="{B2B388B2-AB08-9F42-93D7-30000A626ED9}"/>
          </ac:cxnSpMkLst>
        </pc:cxnChg>
        <pc:cxnChg chg="add mod">
          <ac:chgData name="高久　唯一花" userId="2c8ad28c-72db-4a85-8cd9-86877aeaaf13" providerId="ADAL" clId="{FE6114F4-BEB2-411B-B232-DD1FFEE77DAC}" dt="2025-01-17T07:54:11.911" v="1538" actId="208"/>
          <ac:cxnSpMkLst>
            <pc:docMk/>
            <pc:sldMk cId="3204774130" sldId="630"/>
            <ac:cxnSpMk id="22" creationId="{D009CBD1-6CD3-988C-8446-5EF21E0CBBBF}"/>
          </ac:cxnSpMkLst>
        </pc:cxnChg>
      </pc:sldChg>
      <pc:sldChg chg="addSp delSp modSp mod">
        <pc:chgData name="高久　唯一花" userId="2c8ad28c-72db-4a85-8cd9-86877aeaaf13" providerId="ADAL" clId="{FE6114F4-BEB2-411B-B232-DD1FFEE77DAC}" dt="2025-01-17T08:18:00.551" v="2200" actId="1076"/>
        <pc:sldMkLst>
          <pc:docMk/>
          <pc:sldMk cId="1925410145" sldId="632"/>
        </pc:sldMkLst>
        <pc:spChg chg="mod">
          <ac:chgData name="高久　唯一花" userId="2c8ad28c-72db-4a85-8cd9-86877aeaaf13" providerId="ADAL" clId="{FE6114F4-BEB2-411B-B232-DD1FFEE77DAC}" dt="2025-01-17T08:04:03.043" v="1905" actId="20578"/>
          <ac:spMkLst>
            <pc:docMk/>
            <pc:sldMk cId="1925410145" sldId="632"/>
            <ac:spMk id="2" creationId="{277DB093-5388-D63F-43DB-9242AD42433E}"/>
          </ac:spMkLst>
        </pc:spChg>
        <pc:spChg chg="add del mod">
          <ac:chgData name="高久　唯一花" userId="2c8ad28c-72db-4a85-8cd9-86877aeaaf13" providerId="ADAL" clId="{FE6114F4-BEB2-411B-B232-DD1FFEE77DAC}" dt="2025-01-17T08:02:03.487" v="1682"/>
          <ac:spMkLst>
            <pc:docMk/>
            <pc:sldMk cId="1925410145" sldId="632"/>
            <ac:spMk id="8" creationId="{B63B9C4A-E2BE-5968-ABB8-C920A67AF864}"/>
          </ac:spMkLst>
        </pc:spChg>
        <pc:spChg chg="add del mod">
          <ac:chgData name="高久　唯一花" userId="2c8ad28c-72db-4a85-8cd9-86877aeaaf13" providerId="ADAL" clId="{FE6114F4-BEB2-411B-B232-DD1FFEE77DAC}" dt="2025-01-17T07:58:55.305" v="1639" actId="21"/>
          <ac:spMkLst>
            <pc:docMk/>
            <pc:sldMk cId="1925410145" sldId="632"/>
            <ac:spMk id="11" creationId="{3FBC9F5D-80DA-C7A7-1EFB-9C9DEC2F83DA}"/>
          </ac:spMkLst>
        </pc:spChg>
        <pc:spChg chg="add mod ord">
          <ac:chgData name="高久　唯一花" userId="2c8ad28c-72db-4a85-8cd9-86877aeaaf13" providerId="ADAL" clId="{FE6114F4-BEB2-411B-B232-DD1FFEE77DAC}" dt="2025-01-17T08:18:00.551" v="2200" actId="1076"/>
          <ac:spMkLst>
            <pc:docMk/>
            <pc:sldMk cId="1925410145" sldId="632"/>
            <ac:spMk id="12" creationId="{8588545C-929F-5F89-72CE-F62EA1041EF0}"/>
          </ac:spMkLst>
        </pc:spChg>
        <pc:spChg chg="mod">
          <ac:chgData name="高久　唯一花" userId="2c8ad28c-72db-4a85-8cd9-86877aeaaf13" providerId="ADAL" clId="{FE6114F4-BEB2-411B-B232-DD1FFEE77DAC}" dt="2025-01-17T07:59:10.910" v="1643" actId="20577"/>
          <ac:spMkLst>
            <pc:docMk/>
            <pc:sldMk cId="1925410145" sldId="632"/>
            <ac:spMk id="13" creationId="{349A25C8-032F-F0C4-EBD9-C7CB4F91C84F}"/>
          </ac:spMkLst>
        </pc:spChg>
        <pc:spChg chg="add mod">
          <ac:chgData name="高久　唯一花" userId="2c8ad28c-72db-4a85-8cd9-86877aeaaf13" providerId="ADAL" clId="{FE6114F4-BEB2-411B-B232-DD1FFEE77DAC}" dt="2025-01-17T08:17:55.897" v="2199" actId="1076"/>
          <ac:spMkLst>
            <pc:docMk/>
            <pc:sldMk cId="1925410145" sldId="632"/>
            <ac:spMk id="14" creationId="{B733B4CC-CBAD-0985-40C4-D13EADF4A7F6}"/>
          </ac:spMkLst>
        </pc:spChg>
        <pc:picChg chg="mod">
          <ac:chgData name="高久　唯一花" userId="2c8ad28c-72db-4a85-8cd9-86877aeaaf13" providerId="ADAL" clId="{FE6114F4-BEB2-411B-B232-DD1FFEE77DAC}" dt="2025-01-17T08:17:45.982" v="2195" actId="1076"/>
          <ac:picMkLst>
            <pc:docMk/>
            <pc:sldMk cId="1925410145" sldId="632"/>
            <ac:picMk id="7" creationId="{55EBA65D-BC23-EEF7-4D87-26EBCA6F2D64}"/>
          </ac:picMkLst>
        </pc:picChg>
      </pc:sldChg>
      <pc:sldChg chg="modSp mod">
        <pc:chgData name="高久　唯一花" userId="2c8ad28c-72db-4a85-8cd9-86877aeaaf13" providerId="ADAL" clId="{FE6114F4-BEB2-411B-B232-DD1FFEE77DAC}" dt="2025-01-17T08:25:07.827" v="2620" actId="20577"/>
        <pc:sldMkLst>
          <pc:docMk/>
          <pc:sldMk cId="4120839096" sldId="634"/>
        </pc:sldMkLst>
        <pc:spChg chg="mod">
          <ac:chgData name="高久　唯一花" userId="2c8ad28c-72db-4a85-8cd9-86877aeaaf13" providerId="ADAL" clId="{FE6114F4-BEB2-411B-B232-DD1FFEE77DAC}" dt="2025-01-17T08:25:07.827" v="2620" actId="20577"/>
          <ac:spMkLst>
            <pc:docMk/>
            <pc:sldMk cId="4120839096" sldId="634"/>
            <ac:spMk id="8" creationId="{8F9D9B30-E709-61C3-9FFC-D3BA9AFAAA44}"/>
          </ac:spMkLst>
        </pc:spChg>
      </pc:sldChg>
      <pc:sldChg chg="addSp delSp modSp mod">
        <pc:chgData name="高久　唯一花" userId="2c8ad28c-72db-4a85-8cd9-86877aeaaf13" providerId="ADAL" clId="{FE6114F4-BEB2-411B-B232-DD1FFEE77DAC}" dt="2025-01-17T07:20:25.669" v="95"/>
        <pc:sldMkLst>
          <pc:docMk/>
          <pc:sldMk cId="2308898964" sldId="636"/>
        </pc:sldMkLst>
        <pc:spChg chg="mod">
          <ac:chgData name="高久　唯一花" userId="2c8ad28c-72db-4a85-8cd9-86877aeaaf13" providerId="ADAL" clId="{FE6114F4-BEB2-411B-B232-DD1FFEE77DAC}" dt="2025-01-17T07:13:49.751" v="50" actId="1076"/>
          <ac:spMkLst>
            <pc:docMk/>
            <pc:sldMk cId="2308898964" sldId="636"/>
            <ac:spMk id="2" creationId="{277DB093-5388-D63F-43DB-9242AD42433E}"/>
          </ac:spMkLst>
        </pc:spChg>
        <pc:spChg chg="add mod">
          <ac:chgData name="高久　唯一花" userId="2c8ad28c-72db-4a85-8cd9-86877aeaaf13" providerId="ADAL" clId="{FE6114F4-BEB2-411B-B232-DD1FFEE77DAC}" dt="2025-01-17T07:09:13.717" v="10" actId="2085"/>
          <ac:spMkLst>
            <pc:docMk/>
            <pc:sldMk cId="2308898964" sldId="636"/>
            <ac:spMk id="9" creationId="{883EE332-EB93-7E69-75DE-4B9E01109C9F}"/>
          </ac:spMkLst>
        </pc:spChg>
        <pc:spChg chg="add mod">
          <ac:chgData name="高久　唯一花" userId="2c8ad28c-72db-4a85-8cd9-86877aeaaf13" providerId="ADAL" clId="{FE6114F4-BEB2-411B-B232-DD1FFEE77DAC}" dt="2025-01-17T07:09:17.504" v="11" actId="2085"/>
          <ac:spMkLst>
            <pc:docMk/>
            <pc:sldMk cId="2308898964" sldId="636"/>
            <ac:spMk id="11" creationId="{91B9B711-9BFB-697C-AF4D-3CC511516988}"/>
          </ac:spMkLst>
        </pc:spChg>
        <pc:spChg chg="add mod">
          <ac:chgData name="高久　唯一花" userId="2c8ad28c-72db-4a85-8cd9-86877aeaaf13" providerId="ADAL" clId="{FE6114F4-BEB2-411B-B232-DD1FFEE77DAC}" dt="2025-01-17T07:13:48.225" v="49" actId="255"/>
          <ac:spMkLst>
            <pc:docMk/>
            <pc:sldMk cId="2308898964" sldId="636"/>
            <ac:spMk id="13" creationId="{CACB5C8A-6226-C1B3-7CF9-CFE24046B61C}"/>
          </ac:spMkLst>
        </pc:spChg>
        <pc:spChg chg="add mod">
          <ac:chgData name="高久　唯一花" userId="2c8ad28c-72db-4a85-8cd9-86877aeaaf13" providerId="ADAL" clId="{FE6114F4-BEB2-411B-B232-DD1FFEE77DAC}" dt="2025-01-17T07:17:03.078" v="91" actId="1076"/>
          <ac:spMkLst>
            <pc:docMk/>
            <pc:sldMk cId="2308898964" sldId="636"/>
            <ac:spMk id="14" creationId="{D313AC5A-86C1-01DC-D055-3F910AA64E41}"/>
          </ac:spMkLst>
        </pc:spChg>
        <pc:spChg chg="add mod">
          <ac:chgData name="高久　唯一花" userId="2c8ad28c-72db-4a85-8cd9-86877aeaaf13" providerId="ADAL" clId="{FE6114F4-BEB2-411B-B232-DD1FFEE77DAC}" dt="2025-01-17T07:14:18.391" v="54" actId="2085"/>
          <ac:spMkLst>
            <pc:docMk/>
            <pc:sldMk cId="2308898964" sldId="636"/>
            <ac:spMk id="15" creationId="{BB938E44-69FE-8E10-4B14-1DC26E7DA0AF}"/>
          </ac:spMkLst>
        </pc:spChg>
        <pc:spChg chg="add del mod">
          <ac:chgData name="高久　唯一花" userId="2c8ad28c-72db-4a85-8cd9-86877aeaaf13" providerId="ADAL" clId="{FE6114F4-BEB2-411B-B232-DD1FFEE77DAC}" dt="2025-01-17T07:20:25.669" v="95"/>
          <ac:spMkLst>
            <pc:docMk/>
            <pc:sldMk cId="2308898964" sldId="636"/>
            <ac:spMk id="16" creationId="{479E8F3D-002C-8491-82D9-8BA3D7868143}"/>
          </ac:spMkLst>
        </pc:spChg>
        <pc:spChg chg="add mod">
          <ac:chgData name="高久　唯一花" userId="2c8ad28c-72db-4a85-8cd9-86877aeaaf13" providerId="ADAL" clId="{FE6114F4-BEB2-411B-B232-DD1FFEE77DAC}" dt="2025-01-17T07:17:18.836" v="93" actId="1076"/>
          <ac:spMkLst>
            <pc:docMk/>
            <pc:sldMk cId="2308898964" sldId="636"/>
            <ac:spMk id="17" creationId="{47554B77-778A-9417-1A49-130645E8E0EC}"/>
          </ac:spMkLst>
        </pc:spChg>
      </pc:sldChg>
      <pc:sldChg chg="addSp delSp modSp mod ord">
        <pc:chgData name="高久　唯一花" userId="2c8ad28c-72db-4a85-8cd9-86877aeaaf13" providerId="ADAL" clId="{FE6114F4-BEB2-411B-B232-DD1FFEE77DAC}" dt="2025-01-19T23:34:44.058" v="3648" actId="1076"/>
        <pc:sldMkLst>
          <pc:docMk/>
          <pc:sldMk cId="3135086485" sldId="638"/>
        </pc:sldMkLst>
        <pc:spChg chg="add del mod">
          <ac:chgData name="高久　唯一花" userId="2c8ad28c-72db-4a85-8cd9-86877aeaaf13" providerId="ADAL" clId="{FE6114F4-BEB2-411B-B232-DD1FFEE77DAC}" dt="2025-01-17T08:41:43.547" v="3580"/>
          <ac:spMkLst>
            <pc:docMk/>
            <pc:sldMk cId="3135086485" sldId="638"/>
            <ac:spMk id="8" creationId="{031CDFD9-A440-95D0-4E14-1F505B1A7585}"/>
          </ac:spMkLst>
        </pc:spChg>
        <pc:spChg chg="mod">
          <ac:chgData name="高久　唯一花" userId="2c8ad28c-72db-4a85-8cd9-86877aeaaf13" providerId="ADAL" clId="{FE6114F4-BEB2-411B-B232-DD1FFEE77DAC}" dt="2025-01-17T08:43:52.217" v="3636" actId="20577"/>
          <ac:spMkLst>
            <pc:docMk/>
            <pc:sldMk cId="3135086485" sldId="638"/>
            <ac:spMk id="19" creationId="{8D8EA927-48A1-F5BF-D372-13085DE00A89}"/>
          </ac:spMkLst>
        </pc:spChg>
        <pc:spChg chg="mod">
          <ac:chgData name="高久　唯一花" userId="2c8ad28c-72db-4a85-8cd9-86877aeaaf13" providerId="ADAL" clId="{FE6114F4-BEB2-411B-B232-DD1FFEE77DAC}" dt="2025-01-19T23:34:31.164" v="3646" actId="1076"/>
          <ac:spMkLst>
            <pc:docMk/>
            <pc:sldMk cId="3135086485" sldId="638"/>
            <ac:spMk id="52" creationId="{62C529B6-D774-2A03-D532-7ECDB52B3C32}"/>
          </ac:spMkLst>
        </pc:spChg>
        <pc:spChg chg="mod">
          <ac:chgData name="高久　唯一花" userId="2c8ad28c-72db-4a85-8cd9-86877aeaaf13" providerId="ADAL" clId="{FE6114F4-BEB2-411B-B232-DD1FFEE77DAC}" dt="2025-01-19T23:34:36.321" v="3647" actId="1076"/>
          <ac:spMkLst>
            <pc:docMk/>
            <pc:sldMk cId="3135086485" sldId="638"/>
            <ac:spMk id="53" creationId="{F51D82EA-15AC-71EB-4856-2250CC86F75E}"/>
          </ac:spMkLst>
        </pc:spChg>
        <pc:spChg chg="mod">
          <ac:chgData name="高久　唯一花" userId="2c8ad28c-72db-4a85-8cd9-86877aeaaf13" providerId="ADAL" clId="{FE6114F4-BEB2-411B-B232-DD1FFEE77DAC}" dt="2025-01-19T23:34:10.475" v="3642" actId="1076"/>
          <ac:spMkLst>
            <pc:docMk/>
            <pc:sldMk cId="3135086485" sldId="638"/>
            <ac:spMk id="57" creationId="{8969DDD4-DEE5-BBB7-052A-849625B98A47}"/>
          </ac:spMkLst>
        </pc:spChg>
        <pc:spChg chg="mod">
          <ac:chgData name="高久　唯一花" userId="2c8ad28c-72db-4a85-8cd9-86877aeaaf13" providerId="ADAL" clId="{FE6114F4-BEB2-411B-B232-DD1FFEE77DAC}" dt="2025-01-19T23:34:44.058" v="3648" actId="1076"/>
          <ac:spMkLst>
            <pc:docMk/>
            <pc:sldMk cId="3135086485" sldId="638"/>
            <ac:spMk id="60" creationId="{6EFFB5FE-A5E1-3E59-CA8F-6469F0B4273D}"/>
          </ac:spMkLst>
        </pc:spChg>
        <pc:spChg chg="mod">
          <ac:chgData name="高久　唯一花" userId="2c8ad28c-72db-4a85-8cd9-86877aeaaf13" providerId="ADAL" clId="{FE6114F4-BEB2-411B-B232-DD1FFEE77DAC}" dt="2025-01-17T08:30:43.902" v="2624" actId="2711"/>
          <ac:spMkLst>
            <pc:docMk/>
            <pc:sldMk cId="3135086485" sldId="638"/>
            <ac:spMk id="71" creationId="{8C511AB5-18A2-0C59-1846-53AF5C56B2DF}"/>
          </ac:spMkLst>
        </pc:spChg>
        <pc:spChg chg="mod">
          <ac:chgData name="高久　唯一花" userId="2c8ad28c-72db-4a85-8cd9-86877aeaaf13" providerId="ADAL" clId="{FE6114F4-BEB2-411B-B232-DD1FFEE77DAC}" dt="2025-01-19T23:34:04.038" v="3641" actId="1076"/>
          <ac:spMkLst>
            <pc:docMk/>
            <pc:sldMk cId="3135086485" sldId="638"/>
            <ac:spMk id="72" creationId="{215ACBF9-232D-A62D-E59F-192710DB060F}"/>
          </ac:spMkLst>
        </pc:spChg>
        <pc:picChg chg="mod">
          <ac:chgData name="高久　唯一花" userId="2c8ad28c-72db-4a85-8cd9-86877aeaaf13" providerId="ADAL" clId="{FE6114F4-BEB2-411B-B232-DD1FFEE77DAC}" dt="2025-01-19T23:33:49.854" v="3638" actId="1076"/>
          <ac:picMkLst>
            <pc:docMk/>
            <pc:sldMk cId="3135086485" sldId="638"/>
            <ac:picMk id="16" creationId="{FE284A49-E48F-9A0B-CA9E-328962A7AE51}"/>
          </ac:picMkLst>
        </pc:picChg>
        <pc:picChg chg="mod">
          <ac:chgData name="高久　唯一花" userId="2c8ad28c-72db-4a85-8cd9-86877aeaaf13" providerId="ADAL" clId="{FE6114F4-BEB2-411B-B232-DD1FFEE77DAC}" dt="2025-01-19T23:33:53.677" v="3639" actId="1076"/>
          <ac:picMkLst>
            <pc:docMk/>
            <pc:sldMk cId="3135086485" sldId="638"/>
            <ac:picMk id="29" creationId="{24DC0A6A-23A4-0EC6-5966-1F4EEE6BBA02}"/>
          </ac:picMkLst>
        </pc:picChg>
        <pc:picChg chg="mod">
          <ac:chgData name="高久　唯一花" userId="2c8ad28c-72db-4a85-8cd9-86877aeaaf13" providerId="ADAL" clId="{FE6114F4-BEB2-411B-B232-DD1FFEE77DAC}" dt="2025-01-19T23:34:21.591" v="3643" actId="1076"/>
          <ac:picMkLst>
            <pc:docMk/>
            <pc:sldMk cId="3135086485" sldId="638"/>
            <ac:picMk id="31" creationId="{2E835E06-9718-8849-5361-923344DA8582}"/>
          </ac:picMkLst>
        </pc:picChg>
        <pc:picChg chg="mod">
          <ac:chgData name="高久　唯一花" userId="2c8ad28c-72db-4a85-8cd9-86877aeaaf13" providerId="ADAL" clId="{FE6114F4-BEB2-411B-B232-DD1FFEE77DAC}" dt="2025-01-19T23:33:46.012" v="3637" actId="1076"/>
          <ac:picMkLst>
            <pc:docMk/>
            <pc:sldMk cId="3135086485" sldId="638"/>
            <ac:picMk id="63" creationId="{B2DBABE7-2F9F-5411-F84E-89794CFD802E}"/>
          </ac:picMkLst>
        </pc:picChg>
        <pc:picChg chg="mod">
          <ac:chgData name="高久　唯一花" userId="2c8ad28c-72db-4a85-8cd9-86877aeaaf13" providerId="ADAL" clId="{FE6114F4-BEB2-411B-B232-DD1FFEE77DAC}" dt="2025-01-19T23:34:01.727" v="3640" actId="1076"/>
          <ac:picMkLst>
            <pc:docMk/>
            <pc:sldMk cId="3135086485" sldId="638"/>
            <ac:picMk id="75" creationId="{6DE492C2-844B-ADDA-1380-399FA9FDB2AE}"/>
          </ac:picMkLst>
        </pc:picChg>
      </pc:sldChg>
    </pc:docChg>
  </pc:docChgLst>
  <pc:docChgLst>
    <pc:chgData name="小野　陽平" userId="da5096ba-e610-415e-9b5c-d093b39cb8c0" providerId="ADAL" clId="{892CB811-8893-4663-9AA1-F68204E7C61B}"/>
    <pc:docChg chg="undo custSel modSld">
      <pc:chgData name="小野　陽平" userId="da5096ba-e610-415e-9b5c-d093b39cb8c0" providerId="ADAL" clId="{892CB811-8893-4663-9AA1-F68204E7C61B}" dt="2025-01-17T09:15:06.668" v="1124" actId="20577"/>
      <pc:docMkLst>
        <pc:docMk/>
      </pc:docMkLst>
      <pc:sldChg chg="addSp modSp mod">
        <pc:chgData name="小野　陽平" userId="da5096ba-e610-415e-9b5c-d093b39cb8c0" providerId="ADAL" clId="{892CB811-8893-4663-9AA1-F68204E7C61B}" dt="2025-01-17T09:09:07.634" v="869" actId="207"/>
        <pc:sldMkLst>
          <pc:docMk/>
          <pc:sldMk cId="3794912374" sldId="620"/>
        </pc:sldMkLst>
        <pc:spChg chg="mod">
          <ac:chgData name="小野　陽平" userId="da5096ba-e610-415e-9b5c-d093b39cb8c0" providerId="ADAL" clId="{892CB811-8893-4663-9AA1-F68204E7C61B}" dt="2025-01-17T09:07:55.574" v="846" actId="14100"/>
          <ac:spMkLst>
            <pc:docMk/>
            <pc:sldMk cId="3794912374" sldId="620"/>
            <ac:spMk id="2" creationId="{277DB093-5388-D63F-43DB-9242AD42433E}"/>
          </ac:spMkLst>
        </pc:spChg>
        <pc:spChg chg="mod">
          <ac:chgData name="小野　陽平" userId="da5096ba-e610-415e-9b5c-d093b39cb8c0" providerId="ADAL" clId="{892CB811-8893-4663-9AA1-F68204E7C61B}" dt="2025-01-17T09:08:08.857" v="868" actId="1035"/>
          <ac:spMkLst>
            <pc:docMk/>
            <pc:sldMk cId="3794912374" sldId="620"/>
            <ac:spMk id="3" creationId="{0BB0A61D-E553-204E-DBCD-17F8B1F4A65D}"/>
          </ac:spMkLst>
        </pc:spChg>
        <pc:spChg chg="add mod">
          <ac:chgData name="小野　陽平" userId="da5096ba-e610-415e-9b5c-d093b39cb8c0" providerId="ADAL" clId="{892CB811-8893-4663-9AA1-F68204E7C61B}" dt="2025-01-17T09:09:07.634" v="869" actId="207"/>
          <ac:spMkLst>
            <pc:docMk/>
            <pc:sldMk cId="3794912374" sldId="620"/>
            <ac:spMk id="6" creationId="{BF32E826-4B8C-7A3D-C7F6-B12A452EB4B1}"/>
          </ac:spMkLst>
        </pc:spChg>
        <pc:spChg chg="mod">
          <ac:chgData name="小野　陽平" userId="da5096ba-e610-415e-9b5c-d093b39cb8c0" providerId="ADAL" clId="{892CB811-8893-4663-9AA1-F68204E7C61B}" dt="2025-01-17T09:08:00.639" v="855" actId="1035"/>
          <ac:spMkLst>
            <pc:docMk/>
            <pc:sldMk cId="3794912374" sldId="620"/>
            <ac:spMk id="7" creationId="{82568BAC-3DF1-CFEF-330C-435408383B02}"/>
          </ac:spMkLst>
        </pc:spChg>
      </pc:sldChg>
      <pc:sldChg chg="modSp mod">
        <pc:chgData name="小野　陽平" userId="da5096ba-e610-415e-9b5c-d093b39cb8c0" providerId="ADAL" clId="{892CB811-8893-4663-9AA1-F68204E7C61B}" dt="2025-01-17T08:49:02.737" v="71" actId="20577"/>
        <pc:sldMkLst>
          <pc:docMk/>
          <pc:sldMk cId="3204774130" sldId="630"/>
        </pc:sldMkLst>
        <pc:spChg chg="mod">
          <ac:chgData name="小野　陽平" userId="da5096ba-e610-415e-9b5c-d093b39cb8c0" providerId="ADAL" clId="{892CB811-8893-4663-9AA1-F68204E7C61B}" dt="2025-01-17T08:49:02.737" v="71" actId="20577"/>
          <ac:spMkLst>
            <pc:docMk/>
            <pc:sldMk cId="3204774130" sldId="630"/>
            <ac:spMk id="3" creationId="{3C181F43-3BE2-E6D4-30FA-C9A8721E9AD4}"/>
          </ac:spMkLst>
        </pc:spChg>
      </pc:sldChg>
      <pc:sldChg chg="modSp mod">
        <pc:chgData name="小野　陽平" userId="da5096ba-e610-415e-9b5c-d093b39cb8c0" providerId="ADAL" clId="{892CB811-8893-4663-9AA1-F68204E7C61B}" dt="2025-01-17T08:51:27.252" v="115" actId="1037"/>
        <pc:sldMkLst>
          <pc:docMk/>
          <pc:sldMk cId="1925410145" sldId="632"/>
        </pc:sldMkLst>
        <pc:spChg chg="mod">
          <ac:chgData name="小野　陽平" userId="da5096ba-e610-415e-9b5c-d093b39cb8c0" providerId="ADAL" clId="{892CB811-8893-4663-9AA1-F68204E7C61B}" dt="2025-01-17T08:51:27.252" v="115" actId="1037"/>
          <ac:spMkLst>
            <pc:docMk/>
            <pc:sldMk cId="1925410145" sldId="632"/>
            <ac:spMk id="12" creationId="{8588545C-929F-5F89-72CE-F62EA1041EF0}"/>
          </ac:spMkLst>
        </pc:spChg>
      </pc:sldChg>
      <pc:sldChg chg="modSp mod">
        <pc:chgData name="小野　陽平" userId="da5096ba-e610-415e-9b5c-d093b39cb8c0" providerId="ADAL" clId="{892CB811-8893-4663-9AA1-F68204E7C61B}" dt="2025-01-17T09:04:02.934" v="675" actId="6549"/>
        <pc:sldMkLst>
          <pc:docMk/>
          <pc:sldMk cId="4120839096" sldId="634"/>
        </pc:sldMkLst>
        <pc:spChg chg="mod">
          <ac:chgData name="小野　陽平" userId="da5096ba-e610-415e-9b5c-d093b39cb8c0" providerId="ADAL" clId="{892CB811-8893-4663-9AA1-F68204E7C61B}" dt="2025-01-17T09:01:04.515" v="586" actId="1076"/>
          <ac:spMkLst>
            <pc:docMk/>
            <pc:sldMk cId="4120839096" sldId="634"/>
            <ac:spMk id="2" creationId="{277DB093-5388-D63F-43DB-9242AD42433E}"/>
          </ac:spMkLst>
        </pc:spChg>
        <pc:spChg chg="mod">
          <ac:chgData name="小野　陽平" userId="da5096ba-e610-415e-9b5c-d093b39cb8c0" providerId="ADAL" clId="{892CB811-8893-4663-9AA1-F68204E7C61B}" dt="2025-01-17T09:01:07.019" v="587" actId="14100"/>
          <ac:spMkLst>
            <pc:docMk/>
            <pc:sldMk cId="4120839096" sldId="634"/>
            <ac:spMk id="3" creationId="{3C181F43-3BE2-E6D4-30FA-C9A8721E9AD4}"/>
          </ac:spMkLst>
        </pc:spChg>
        <pc:spChg chg="mod">
          <ac:chgData name="小野　陽平" userId="da5096ba-e610-415e-9b5c-d093b39cb8c0" providerId="ADAL" clId="{892CB811-8893-4663-9AA1-F68204E7C61B}" dt="2025-01-17T09:04:02.934" v="675" actId="6549"/>
          <ac:spMkLst>
            <pc:docMk/>
            <pc:sldMk cId="4120839096" sldId="634"/>
            <ac:spMk id="8" creationId="{8F9D9B30-E709-61C3-9FFC-D3BA9AFAAA44}"/>
          </ac:spMkLst>
        </pc:spChg>
        <pc:spChg chg="mod">
          <ac:chgData name="小野　陽平" userId="da5096ba-e610-415e-9b5c-d093b39cb8c0" providerId="ADAL" clId="{892CB811-8893-4663-9AA1-F68204E7C61B}" dt="2025-01-17T09:01:12.297" v="589" actId="14100"/>
          <ac:spMkLst>
            <pc:docMk/>
            <pc:sldMk cId="4120839096" sldId="634"/>
            <ac:spMk id="14" creationId="{F3BDF9FB-FF1B-51F3-C21D-49D956B7D6BA}"/>
          </ac:spMkLst>
        </pc:spChg>
      </pc:sldChg>
      <pc:sldChg chg="addSp modSp mod">
        <pc:chgData name="小野　陽平" userId="da5096ba-e610-415e-9b5c-d093b39cb8c0" providerId="ADAL" clId="{892CB811-8893-4663-9AA1-F68204E7C61B}" dt="2025-01-17T09:15:06.668" v="1124" actId="20577"/>
        <pc:sldMkLst>
          <pc:docMk/>
          <pc:sldMk cId="3135086485" sldId="638"/>
        </pc:sldMkLst>
        <pc:spChg chg="mod">
          <ac:chgData name="小野　陽平" userId="da5096ba-e610-415e-9b5c-d093b39cb8c0" providerId="ADAL" clId="{892CB811-8893-4663-9AA1-F68204E7C61B}" dt="2025-01-17T09:10:12.109" v="873" actId="1076"/>
          <ac:spMkLst>
            <pc:docMk/>
            <pc:sldMk cId="3135086485" sldId="638"/>
            <ac:spMk id="3" creationId="{C4C8C652-7D1B-D22B-80FC-FD8A24653A3E}"/>
          </ac:spMkLst>
        </pc:spChg>
        <pc:spChg chg="add mod">
          <ac:chgData name="小野　陽平" userId="da5096ba-e610-415e-9b5c-d093b39cb8c0" providerId="ADAL" clId="{892CB811-8893-4663-9AA1-F68204E7C61B}" dt="2025-01-17T09:15:06.668" v="1124" actId="20577"/>
          <ac:spMkLst>
            <pc:docMk/>
            <pc:sldMk cId="3135086485" sldId="638"/>
            <ac:spMk id="7" creationId="{81539E1C-1485-4965-7802-EDE84CE9DA1E}"/>
          </ac:spMkLst>
        </pc:spChg>
        <pc:spChg chg="mod">
          <ac:chgData name="小野　陽平" userId="da5096ba-e610-415e-9b5c-d093b39cb8c0" providerId="ADAL" clId="{892CB811-8893-4663-9AA1-F68204E7C61B}" dt="2025-01-17T09:14:21.116" v="1116" actId="1035"/>
          <ac:spMkLst>
            <pc:docMk/>
            <pc:sldMk cId="3135086485" sldId="638"/>
            <ac:spMk id="19" creationId="{8D8EA927-48A1-F5BF-D372-13085DE00A89}"/>
          </ac:spMkLst>
        </pc:spChg>
        <pc:spChg chg="mod">
          <ac:chgData name="小野　陽平" userId="da5096ba-e610-415e-9b5c-d093b39cb8c0" providerId="ADAL" clId="{892CB811-8893-4663-9AA1-F68204E7C61B}" dt="2025-01-17T09:11:36.245" v="1023" actId="1035"/>
          <ac:spMkLst>
            <pc:docMk/>
            <pc:sldMk cId="3135086485" sldId="638"/>
            <ac:spMk id="40" creationId="{BC175662-4DB3-47DC-C6FD-4C1891422EFE}"/>
          </ac:spMkLst>
        </pc:spChg>
        <pc:spChg chg="mod">
          <ac:chgData name="小野　陽平" userId="da5096ba-e610-415e-9b5c-d093b39cb8c0" providerId="ADAL" clId="{892CB811-8893-4663-9AA1-F68204E7C61B}" dt="2025-01-17T09:10:56.795" v="907" actId="1036"/>
          <ac:spMkLst>
            <pc:docMk/>
            <pc:sldMk cId="3135086485" sldId="638"/>
            <ac:spMk id="50" creationId="{27645907-8804-F021-B5C2-E68B03452355}"/>
          </ac:spMkLst>
        </pc:spChg>
        <pc:spChg chg="mod">
          <ac:chgData name="小野　陽平" userId="da5096ba-e610-415e-9b5c-d093b39cb8c0" providerId="ADAL" clId="{892CB811-8893-4663-9AA1-F68204E7C61B}" dt="2025-01-17T09:11:31.110" v="999" actId="1035"/>
          <ac:spMkLst>
            <pc:docMk/>
            <pc:sldMk cId="3135086485" sldId="638"/>
            <ac:spMk id="51" creationId="{D1EB1D0B-49FD-8981-EFD4-6C2B26993D44}"/>
          </ac:spMkLst>
        </pc:spChg>
        <pc:spChg chg="mod">
          <ac:chgData name="小野　陽平" userId="da5096ba-e610-415e-9b5c-d093b39cb8c0" providerId="ADAL" clId="{892CB811-8893-4663-9AA1-F68204E7C61B}" dt="2025-01-17T09:13:33.302" v="1054" actId="1035"/>
          <ac:spMkLst>
            <pc:docMk/>
            <pc:sldMk cId="3135086485" sldId="638"/>
            <ac:spMk id="54" creationId="{5AB4FE23-B395-E5E6-2E47-530016471AE9}"/>
          </ac:spMkLst>
        </pc:spChg>
        <pc:spChg chg="mod">
          <ac:chgData name="小野　陽平" userId="da5096ba-e610-415e-9b5c-d093b39cb8c0" providerId="ADAL" clId="{892CB811-8893-4663-9AA1-F68204E7C61B}" dt="2025-01-17T09:11:11.167" v="965" actId="1036"/>
          <ac:spMkLst>
            <pc:docMk/>
            <pc:sldMk cId="3135086485" sldId="638"/>
            <ac:spMk id="57" creationId="{8969DDD4-DEE5-BBB7-052A-849625B98A47}"/>
          </ac:spMkLst>
        </pc:spChg>
        <pc:spChg chg="mod">
          <ac:chgData name="小野　陽平" userId="da5096ba-e610-415e-9b5c-d093b39cb8c0" providerId="ADAL" clId="{892CB811-8893-4663-9AA1-F68204E7C61B}" dt="2025-01-17T09:11:11.167" v="965" actId="1036"/>
          <ac:spMkLst>
            <pc:docMk/>
            <pc:sldMk cId="3135086485" sldId="638"/>
            <ac:spMk id="71" creationId="{8C511AB5-18A2-0C59-1846-53AF5C56B2DF}"/>
          </ac:spMkLst>
        </pc:spChg>
        <pc:spChg chg="mod">
          <ac:chgData name="小野　陽平" userId="da5096ba-e610-415e-9b5c-d093b39cb8c0" providerId="ADAL" clId="{892CB811-8893-4663-9AA1-F68204E7C61B}" dt="2025-01-17T09:11:27.671" v="985" actId="1035"/>
          <ac:spMkLst>
            <pc:docMk/>
            <pc:sldMk cId="3135086485" sldId="638"/>
            <ac:spMk id="76" creationId="{FD871C04-3115-6CD8-772E-8607FE3E1214}"/>
          </ac:spMkLst>
        </pc:spChg>
        <pc:picChg chg="mod">
          <ac:chgData name="小野　陽平" userId="da5096ba-e610-415e-9b5c-d093b39cb8c0" providerId="ADAL" clId="{892CB811-8893-4663-9AA1-F68204E7C61B}" dt="2025-01-17T09:10:56.795" v="907" actId="1036"/>
          <ac:picMkLst>
            <pc:docMk/>
            <pc:sldMk cId="3135086485" sldId="638"/>
            <ac:picMk id="9" creationId="{9D282839-F144-2043-3A82-432F9DB3234F}"/>
          </ac:picMkLst>
        </pc:picChg>
        <pc:picChg chg="mod">
          <ac:chgData name="小野　陽平" userId="da5096ba-e610-415e-9b5c-d093b39cb8c0" providerId="ADAL" clId="{892CB811-8893-4663-9AA1-F68204E7C61B}" dt="2025-01-17T09:10:56.795" v="907" actId="1036"/>
          <ac:picMkLst>
            <pc:docMk/>
            <pc:sldMk cId="3135086485" sldId="638"/>
            <ac:picMk id="12" creationId="{AD02C176-57C6-668C-E498-461B459A5249}"/>
          </ac:picMkLst>
        </pc:picChg>
        <pc:picChg chg="mod">
          <ac:chgData name="小野　陽平" userId="da5096ba-e610-415e-9b5c-d093b39cb8c0" providerId="ADAL" clId="{892CB811-8893-4663-9AA1-F68204E7C61B}" dt="2025-01-17T09:10:56.795" v="907" actId="1036"/>
          <ac:picMkLst>
            <pc:docMk/>
            <pc:sldMk cId="3135086485" sldId="638"/>
            <ac:picMk id="14" creationId="{27788BAF-4168-BDBA-5A3B-6D842D30EAD6}"/>
          </ac:picMkLst>
        </pc:picChg>
        <pc:picChg chg="mod">
          <ac:chgData name="小野　陽平" userId="da5096ba-e610-415e-9b5c-d093b39cb8c0" providerId="ADAL" clId="{892CB811-8893-4663-9AA1-F68204E7C61B}" dt="2025-01-17T09:10:56.795" v="907" actId="1036"/>
          <ac:picMkLst>
            <pc:docMk/>
            <pc:sldMk cId="3135086485" sldId="638"/>
            <ac:picMk id="18" creationId="{3C2E4D8F-9AFF-BE94-998D-C69CD7145089}"/>
          </ac:picMkLst>
        </pc:picChg>
        <pc:picChg chg="mod">
          <ac:chgData name="小野　陽平" userId="da5096ba-e610-415e-9b5c-d093b39cb8c0" providerId="ADAL" clId="{892CB811-8893-4663-9AA1-F68204E7C61B}" dt="2025-01-17T09:10:56.795" v="907" actId="1036"/>
          <ac:picMkLst>
            <pc:docMk/>
            <pc:sldMk cId="3135086485" sldId="638"/>
            <ac:picMk id="25" creationId="{4B8EC8BF-E0A6-306F-4FC0-B4B1DBAFF543}"/>
          </ac:picMkLst>
        </pc:picChg>
        <pc:picChg chg="mod">
          <ac:chgData name="小野　陽平" userId="da5096ba-e610-415e-9b5c-d093b39cb8c0" providerId="ADAL" clId="{892CB811-8893-4663-9AA1-F68204E7C61B}" dt="2025-01-17T09:10:56.795" v="907" actId="1036"/>
          <ac:picMkLst>
            <pc:docMk/>
            <pc:sldMk cId="3135086485" sldId="638"/>
            <ac:picMk id="27" creationId="{6A1F547A-7A2B-9890-1AFD-8BE2377618AD}"/>
          </ac:picMkLst>
        </pc:picChg>
        <pc:picChg chg="mod">
          <ac:chgData name="小野　陽平" userId="da5096ba-e610-415e-9b5c-d093b39cb8c0" providerId="ADAL" clId="{892CB811-8893-4663-9AA1-F68204E7C61B}" dt="2025-01-17T09:10:56.795" v="907" actId="1036"/>
          <ac:picMkLst>
            <pc:docMk/>
            <pc:sldMk cId="3135086485" sldId="638"/>
            <ac:picMk id="31" creationId="{2E835E06-9718-8849-5361-923344DA8582}"/>
          </ac:picMkLst>
        </pc:picChg>
        <pc:picChg chg="mod">
          <ac:chgData name="小野　陽平" userId="da5096ba-e610-415e-9b5c-d093b39cb8c0" providerId="ADAL" clId="{892CB811-8893-4663-9AA1-F68204E7C61B}" dt="2025-01-17T09:10:56.795" v="907" actId="1036"/>
          <ac:picMkLst>
            <pc:docMk/>
            <pc:sldMk cId="3135086485" sldId="638"/>
            <ac:picMk id="43" creationId="{6DBD24EE-D08D-CA87-6B0C-04A425E1D525}"/>
          </ac:picMkLst>
        </pc:picChg>
        <pc:picChg chg="mod">
          <ac:chgData name="小野　陽平" userId="da5096ba-e610-415e-9b5c-d093b39cb8c0" providerId="ADAL" clId="{892CB811-8893-4663-9AA1-F68204E7C61B}" dt="2025-01-17T09:10:56.795" v="907" actId="1036"/>
          <ac:picMkLst>
            <pc:docMk/>
            <pc:sldMk cId="3135086485" sldId="638"/>
            <ac:picMk id="44" creationId="{B8119127-0DD1-E485-82DF-318D5DC4469B}"/>
          </ac:picMkLst>
        </pc:picChg>
        <pc:picChg chg="mod">
          <ac:chgData name="小野　陽平" userId="da5096ba-e610-415e-9b5c-d093b39cb8c0" providerId="ADAL" clId="{892CB811-8893-4663-9AA1-F68204E7C61B}" dt="2025-01-17T09:10:56.795" v="907" actId="1036"/>
          <ac:picMkLst>
            <pc:docMk/>
            <pc:sldMk cId="3135086485" sldId="638"/>
            <ac:picMk id="45" creationId="{C71B1439-D0A3-D673-DE26-3F2FD1348859}"/>
          </ac:picMkLst>
        </pc:picChg>
        <pc:picChg chg="mod">
          <ac:chgData name="小野　陽平" userId="da5096ba-e610-415e-9b5c-d093b39cb8c0" providerId="ADAL" clId="{892CB811-8893-4663-9AA1-F68204E7C61B}" dt="2025-01-17T09:10:56.795" v="907" actId="1036"/>
          <ac:picMkLst>
            <pc:docMk/>
            <pc:sldMk cId="3135086485" sldId="638"/>
            <ac:picMk id="56" creationId="{DBE0F524-F71E-A3ED-7FCE-17CC9BFE78CF}"/>
          </ac:picMkLst>
        </pc:picChg>
        <pc:picChg chg="mod">
          <ac:chgData name="小野　陽平" userId="da5096ba-e610-415e-9b5c-d093b39cb8c0" providerId="ADAL" clId="{892CB811-8893-4663-9AA1-F68204E7C61B}" dt="2025-01-17T09:10:56.795" v="907" actId="1036"/>
          <ac:picMkLst>
            <pc:docMk/>
            <pc:sldMk cId="3135086485" sldId="638"/>
            <ac:picMk id="59" creationId="{92E0A87D-E1BD-46E1-5732-5F8C984F5712}"/>
          </ac:picMkLst>
        </pc:picChg>
        <pc:picChg chg="mod">
          <ac:chgData name="小野　陽平" userId="da5096ba-e610-415e-9b5c-d093b39cb8c0" providerId="ADAL" clId="{892CB811-8893-4663-9AA1-F68204E7C61B}" dt="2025-01-17T09:10:56.795" v="907" actId="1036"/>
          <ac:picMkLst>
            <pc:docMk/>
            <pc:sldMk cId="3135086485" sldId="638"/>
            <ac:picMk id="64" creationId="{D9C50386-77D1-BBA3-6AAA-AC9845FB88D1}"/>
          </ac:picMkLst>
        </pc:picChg>
        <pc:picChg chg="mod">
          <ac:chgData name="小野　陽平" userId="da5096ba-e610-415e-9b5c-d093b39cb8c0" providerId="ADAL" clId="{892CB811-8893-4663-9AA1-F68204E7C61B}" dt="2025-01-17T09:11:11.167" v="965" actId="1036"/>
          <ac:picMkLst>
            <pc:docMk/>
            <pc:sldMk cId="3135086485" sldId="638"/>
            <ac:picMk id="66" creationId="{1A4914E5-AC7A-0046-7CAF-E76FE99631BB}"/>
          </ac:picMkLst>
        </pc:picChg>
        <pc:picChg chg="mod">
          <ac:chgData name="小野　陽平" userId="da5096ba-e610-415e-9b5c-d093b39cb8c0" providerId="ADAL" clId="{892CB811-8893-4663-9AA1-F68204E7C61B}" dt="2025-01-17T09:11:11.167" v="965" actId="1036"/>
          <ac:picMkLst>
            <pc:docMk/>
            <pc:sldMk cId="3135086485" sldId="638"/>
            <ac:picMk id="68" creationId="{85BC6462-61F2-C431-446E-E0B619022B49}"/>
          </ac:picMkLst>
        </pc:picChg>
        <pc:picChg chg="mod">
          <ac:chgData name="小野　陽平" userId="da5096ba-e610-415e-9b5c-d093b39cb8c0" providerId="ADAL" clId="{892CB811-8893-4663-9AA1-F68204E7C61B}" dt="2025-01-17T09:10:56.795" v="907" actId="1036"/>
          <ac:picMkLst>
            <pc:docMk/>
            <pc:sldMk cId="3135086485" sldId="638"/>
            <ac:picMk id="70" creationId="{24D8BF4D-7772-60E2-F5E6-0D6A9EF43695}"/>
          </ac:picMkLst>
        </pc:picChg>
        <pc:picChg chg="mod">
          <ac:chgData name="小野　陽平" userId="da5096ba-e610-415e-9b5c-d093b39cb8c0" providerId="ADAL" clId="{892CB811-8893-4663-9AA1-F68204E7C61B}" dt="2025-01-17T09:10:56.795" v="907" actId="1036"/>
          <ac:picMkLst>
            <pc:docMk/>
            <pc:sldMk cId="3135086485" sldId="638"/>
            <ac:picMk id="74" creationId="{CB7596D8-3499-FE18-41EB-C10DA174693E}"/>
          </ac:picMkLst>
        </pc:picChg>
        <pc:picChg chg="mod">
          <ac:chgData name="小野　陽平" userId="da5096ba-e610-415e-9b5c-d093b39cb8c0" providerId="ADAL" clId="{892CB811-8893-4663-9AA1-F68204E7C61B}" dt="2025-01-17T09:10:56.795" v="907" actId="1036"/>
          <ac:picMkLst>
            <pc:docMk/>
            <pc:sldMk cId="3135086485" sldId="638"/>
            <ac:picMk id="75" creationId="{6DE492C2-844B-ADDA-1380-399FA9FDB2A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831414" y="327861"/>
            <a:ext cx="780930" cy="283897"/>
          </a:xfrm>
          <a:prstGeom prst="rect">
            <a:avLst/>
          </a:prstGeom>
          <a:noFill/>
          <a:ln w="15875">
            <a:solidFill>
              <a:schemeClr val="tx1"/>
            </a:solidFill>
          </a:ln>
        </p:spPr>
        <p:txBody>
          <a:bodyPr vert="horz" lIns="89144" tIns="44571" rIns="89144" bIns="44571" rtlCol="0"/>
          <a:lstStyle>
            <a:lvl1pPr algn="l">
              <a:defRPr sz="1200"/>
            </a:lvl1pPr>
          </a:lstStyle>
          <a:p>
            <a:r>
              <a:rPr kumimoji="1" lang="ja-JP" altLang="en-US">
                <a:ln>
                  <a:solidFill>
                    <a:schemeClr val="tx1"/>
                  </a:solidFill>
                </a:ln>
              </a:rPr>
              <a:t>資料</a:t>
            </a:r>
            <a:r>
              <a:rPr kumimoji="1" lang="en-US" altLang="ja-JP">
                <a:ln>
                  <a:solidFill>
                    <a:schemeClr val="tx1"/>
                  </a:solidFill>
                </a:ln>
              </a:rPr>
              <a:t>2-1</a:t>
            </a:r>
            <a:endParaRPr kumimoji="1" lang="ja-JP" altLang="en-US">
              <a:ln>
                <a:solidFill>
                  <a:schemeClr val="tx1"/>
                </a:solidFill>
              </a:ln>
            </a:endParaRPr>
          </a:p>
        </p:txBody>
      </p:sp>
    </p:spTree>
    <p:extLst>
      <p:ext uri="{BB962C8B-B14F-4D97-AF65-F5344CB8AC3E}">
        <p14:creationId xmlns:p14="http://schemas.microsoft.com/office/powerpoint/2010/main" val="3677618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11.675"/>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04.054"/>
    </inkml:context>
    <inkml:brush xml:id="br0">
      <inkml:brushProperty name="width" value="0.05" units="cm"/>
      <inkml:brushProperty name="height" value="0.05" units="cm"/>
      <inkml:brushProperty name="color" value="#FFFFFF"/>
    </inkml:brush>
  </inkml:definitions>
  <inkml:trace contextRef="#ctx0" brushRef="#br0">117 133 24575,'-33'-33'0,"-51"-67"0,159 156 0,-53-36 0,0 0 0,2-2 0,37 24 0,-15-3 49,-42-34-167,0 0 0,1-1 0,0 1 0,0-1 1,0 0-1,1 0 0,-1-1 0,1 1 0,0-1 1,0-1-1,11 5 0,-8-6-6708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06.658"/>
    </inkml:context>
    <inkml:brush xml:id="br0">
      <inkml:brushProperty name="width" value="0.05" units="cm"/>
      <inkml:brushProperty name="height" value="0.05" units="cm"/>
      <inkml:brushProperty name="color" value="#FFFFFF"/>
    </inkml:brush>
  </inkml:definitions>
  <inkml:trace contextRef="#ctx0" brushRef="#br0">0 0 24575,'3'4'0,"0"1"0,0-1 0,1 0 0,-1-1 0,1 1 0,-1-1 0,1 1 0,5 2 0,-2 0 0,42 29 0,-67-33-1365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24.657"/>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26.389"/>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27.039"/>
    </inkml:context>
    <inkml:brush xml:id="br0">
      <inkml:brushProperty name="width" value="0.05" units="cm"/>
      <inkml:brushProperty name="height" value="0.05" units="cm"/>
      <inkml:brushProperty name="color" value="#FFFFFF"/>
    </inkml:brush>
  </inkml:definitions>
  <inkml:trace contextRef="#ctx0" brushRef="#br0">0 0 24575,'2'2'0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28.191"/>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29.542"/>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33.939"/>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17.056"/>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20.459"/>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49:58.685"/>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49:59.104"/>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49:59.519"/>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49:59.903"/>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00.303"/>
    </inkml:context>
    <inkml:brush xml:id="br0">
      <inkml:brushProperty name="width" value="0.05" units="cm"/>
      <inkml:brushProperty name="height" value="0.05" units="cm"/>
      <inkml:brushProperty name="color" value="#FFFFFF"/>
    </inkml:brush>
  </inkml:definitions>
  <inkml:trace contextRef="#ctx0" brushRef="#br0">0 1 24575</inkml:trace>
  <inkml:trace contextRef="#ctx0" brushRef="#br0" timeOffset="1">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00:50:00.686"/>
    </inkml:context>
    <inkml:brush xml:id="br0">
      <inkml:brushProperty name="width" value="0.05" units="cm"/>
      <inkml:brushProperty name="height" value="0.05" units="cm"/>
      <inkml:brushProperty name="color" value="#FFFFFF"/>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2"/>
            <a:ext cx="2984870" cy="502676"/>
          </a:xfrm>
          <a:prstGeom prst="rect">
            <a:avLst/>
          </a:prstGeom>
        </p:spPr>
        <p:txBody>
          <a:bodyPr vert="horz" lIns="92202" tIns="46103" rIns="92202" bIns="46103" rtlCol="0"/>
          <a:lstStyle>
            <a:lvl1pPr algn="l">
              <a:defRPr sz="1100"/>
            </a:lvl1pPr>
          </a:lstStyle>
          <a:p>
            <a:endParaRPr kumimoji="1" lang="ja-JP" altLang="en-US"/>
          </a:p>
        </p:txBody>
      </p:sp>
      <p:sp>
        <p:nvSpPr>
          <p:cNvPr id="3" name="日付プレースホルダー 2"/>
          <p:cNvSpPr>
            <a:spLocks noGrp="1"/>
          </p:cNvSpPr>
          <p:nvPr>
            <p:ph type="dt" idx="1"/>
          </p:nvPr>
        </p:nvSpPr>
        <p:spPr>
          <a:xfrm>
            <a:off x="3901703" y="12"/>
            <a:ext cx="2984870" cy="502676"/>
          </a:xfrm>
          <a:prstGeom prst="rect">
            <a:avLst/>
          </a:prstGeom>
        </p:spPr>
        <p:txBody>
          <a:bodyPr vert="horz" lIns="92202" tIns="46103" rIns="92202" bIns="46103" rtlCol="0"/>
          <a:lstStyle>
            <a:lvl1pPr algn="r">
              <a:defRPr sz="1100"/>
            </a:lvl1pPr>
          </a:lstStyle>
          <a:p>
            <a:fld id="{AC99E23E-B09A-46F9-942A-CF6D67D3863F}" type="datetimeFigureOut">
              <a:rPr kumimoji="1" lang="ja-JP" altLang="en-US" smtClean="0"/>
              <a:t>2025/1/22</a:t>
            </a:fld>
            <a:endParaRPr kumimoji="1" lang="ja-JP" altLang="en-US"/>
          </a:p>
        </p:txBody>
      </p:sp>
      <p:sp>
        <p:nvSpPr>
          <p:cNvPr id="4" name="スライド イメージ プレースホルダー 3"/>
          <p:cNvSpPr>
            <a:spLocks noGrp="1" noRot="1" noChangeAspect="1"/>
          </p:cNvSpPr>
          <p:nvPr>
            <p:ph type="sldImg" idx="2"/>
          </p:nvPr>
        </p:nvSpPr>
        <p:spPr>
          <a:xfrm>
            <a:off x="1003300" y="1254125"/>
            <a:ext cx="4881563" cy="3379788"/>
          </a:xfrm>
          <a:prstGeom prst="rect">
            <a:avLst/>
          </a:prstGeom>
          <a:noFill/>
          <a:ln w="12700">
            <a:solidFill>
              <a:prstClr val="black"/>
            </a:solidFill>
          </a:ln>
        </p:spPr>
        <p:txBody>
          <a:bodyPr vert="horz" lIns="92202" tIns="46103" rIns="92202" bIns="46103" rtlCol="0" anchor="ctr"/>
          <a:lstStyle/>
          <a:p>
            <a:endParaRPr lang="ja-JP" altLang="en-US"/>
          </a:p>
        </p:txBody>
      </p:sp>
      <p:sp>
        <p:nvSpPr>
          <p:cNvPr id="5" name="ノート プレースホルダー 4"/>
          <p:cNvSpPr>
            <a:spLocks noGrp="1"/>
          </p:cNvSpPr>
          <p:nvPr>
            <p:ph type="body" sz="quarter" idx="3"/>
          </p:nvPr>
        </p:nvSpPr>
        <p:spPr>
          <a:xfrm>
            <a:off x="688818" y="4821513"/>
            <a:ext cx="5510530" cy="3944867"/>
          </a:xfrm>
          <a:prstGeom prst="rect">
            <a:avLst/>
          </a:prstGeom>
        </p:spPr>
        <p:txBody>
          <a:bodyPr vert="horz" lIns="92202" tIns="46103" rIns="92202" bIns="461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516041"/>
            <a:ext cx="2984870" cy="502675"/>
          </a:xfrm>
          <a:prstGeom prst="rect">
            <a:avLst/>
          </a:prstGeom>
        </p:spPr>
        <p:txBody>
          <a:bodyPr vert="horz" lIns="92202" tIns="46103" rIns="92202" bIns="4610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901703" y="9516041"/>
            <a:ext cx="2984870" cy="502675"/>
          </a:xfrm>
          <a:prstGeom prst="rect">
            <a:avLst/>
          </a:prstGeom>
        </p:spPr>
        <p:txBody>
          <a:bodyPr vert="horz" lIns="92202" tIns="46103" rIns="92202" bIns="46103" rtlCol="0" anchor="b"/>
          <a:lstStyle>
            <a:lvl1pPr algn="r">
              <a:defRPr sz="1100"/>
            </a:lvl1pPr>
          </a:lstStyle>
          <a:p>
            <a:fld id="{CD3CBDD1-C5FC-49C4-A77D-08DE272FFA50}" type="slidenum">
              <a:rPr kumimoji="1" lang="ja-JP" altLang="en-US" smtClean="0"/>
              <a:t>‹#›</a:t>
            </a:fld>
            <a:endParaRPr kumimoji="1" lang="ja-JP" altLang="en-US"/>
          </a:p>
        </p:txBody>
      </p:sp>
    </p:spTree>
    <p:extLst>
      <p:ext uri="{BB962C8B-B14F-4D97-AF65-F5344CB8AC3E}">
        <p14:creationId xmlns:p14="http://schemas.microsoft.com/office/powerpoint/2010/main" val="1488700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フッター プレースホルダー 3"/>
          <p:cNvSpPr>
            <a:spLocks noGrp="1"/>
          </p:cNvSpPr>
          <p:nvPr>
            <p:ph type="ftr" sz="quarter" idx="4"/>
          </p:nvPr>
        </p:nvSpPr>
        <p:spPr/>
        <p:txBody>
          <a:bodyPr/>
          <a:lstStyle/>
          <a:p>
            <a:pPr defTabSz="891435">
              <a:defRPr/>
            </a:pPr>
            <a:endParaRPr lang="ja-JP" altLang="en-US" sz="1200">
              <a:solidFill>
                <a:prstClr val="black"/>
              </a:solidFill>
              <a:latin typeface="Calibri" panose="020F0502020204030204"/>
              <a:ea typeface="ＭＳ Ｐゴシック" panose="020B0600070205080204" pitchFamily="50" charset="-128"/>
            </a:endParaRPr>
          </a:p>
        </p:txBody>
      </p:sp>
      <p:sp>
        <p:nvSpPr>
          <p:cNvPr id="67589"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052" indent="-287860">
              <a:defRPr kumimoji="1">
                <a:solidFill>
                  <a:schemeClr val="tx1"/>
                </a:solidFill>
                <a:latin typeface="Calibri" panose="020F0502020204030204" pitchFamily="34" charset="0"/>
                <a:ea typeface="ＭＳ Ｐゴシック" panose="020B0600070205080204" pitchFamily="50" charset="-128"/>
              </a:defRPr>
            </a:lvl2pPr>
            <a:lvl3pPr marL="1152984" indent="-230597">
              <a:defRPr kumimoji="1">
                <a:solidFill>
                  <a:schemeClr val="tx1"/>
                </a:solidFill>
                <a:latin typeface="Calibri" panose="020F0502020204030204" pitchFamily="34" charset="0"/>
                <a:ea typeface="ＭＳ Ｐゴシック" panose="020B0600070205080204" pitchFamily="50" charset="-128"/>
              </a:defRPr>
            </a:lvl3pPr>
            <a:lvl4pPr marL="1614177" indent="-230597">
              <a:defRPr kumimoji="1">
                <a:solidFill>
                  <a:schemeClr val="tx1"/>
                </a:solidFill>
                <a:latin typeface="Calibri" panose="020F0502020204030204" pitchFamily="34" charset="0"/>
                <a:ea typeface="ＭＳ Ｐゴシック" panose="020B0600070205080204" pitchFamily="50" charset="-128"/>
              </a:defRPr>
            </a:lvl4pPr>
            <a:lvl5pPr marL="2075370" indent="-230597">
              <a:defRPr kumimoji="1">
                <a:solidFill>
                  <a:schemeClr val="tx1"/>
                </a:solidFill>
                <a:latin typeface="Calibri" panose="020F0502020204030204" pitchFamily="34" charset="0"/>
                <a:ea typeface="ＭＳ Ｐゴシック" panose="020B0600070205080204" pitchFamily="50" charset="-128"/>
              </a:defRPr>
            </a:lvl5pPr>
            <a:lvl6pPr marL="2521088" indent="-2305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6803" indent="-2305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2521" indent="-2305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58238" indent="-230597"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891435">
              <a:defRPr/>
            </a:pPr>
            <a:fld id="{9797E123-3D55-47EB-999C-C5F6604A6BE4}" type="slidenum">
              <a:rPr lang="ja-JP" altLang="en-US" sz="1200">
                <a:solidFill>
                  <a:prstClr val="black"/>
                </a:solidFill>
              </a:rPr>
              <a:pPr defTabSz="891435">
                <a:defRPr/>
              </a:pPr>
              <a:t>0</a:t>
            </a:fld>
            <a:endParaRPr lang="ja-JP" altLang="en-US" sz="1200">
              <a:solidFill>
                <a:prstClr val="black"/>
              </a:solidFill>
            </a:endParaRPr>
          </a:p>
        </p:txBody>
      </p:sp>
    </p:spTree>
    <p:extLst>
      <p:ext uri="{BB962C8B-B14F-4D97-AF65-F5344CB8AC3E}">
        <p14:creationId xmlns:p14="http://schemas.microsoft.com/office/powerpoint/2010/main" val="330504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3CBDD1-C5FC-49C4-A77D-08DE272FFA50}" type="slidenum">
              <a:rPr kumimoji="1" lang="ja-JP" altLang="en-US" smtClean="0"/>
              <a:t>12</a:t>
            </a:fld>
            <a:endParaRPr kumimoji="1" lang="ja-JP" altLang="en-US"/>
          </a:p>
        </p:txBody>
      </p:sp>
    </p:spTree>
    <p:extLst>
      <p:ext uri="{BB962C8B-B14F-4D97-AF65-F5344CB8AC3E}">
        <p14:creationId xmlns:p14="http://schemas.microsoft.com/office/powerpoint/2010/main" val="107231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7B5468E2-E114-47EF-9398-F9097BAB7645}"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800"/>
            </a:lvl1pPr>
          </a:lstStyle>
          <a:p>
            <a:fld id="{3D048125-51D2-4998-9494-82628394A56F}" type="slidenum">
              <a:rPr lang="ja-JP" altLang="en-US" smtClean="0"/>
              <a:pPr/>
              <a:t>‹#›</a:t>
            </a:fld>
            <a:endParaRPr lang="ja-JP" altLang="en-US"/>
          </a:p>
        </p:txBody>
      </p:sp>
    </p:spTree>
    <p:extLst>
      <p:ext uri="{BB962C8B-B14F-4D97-AF65-F5344CB8AC3E}">
        <p14:creationId xmlns:p14="http://schemas.microsoft.com/office/powerpoint/2010/main" val="196108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6B81DA2-93A9-47BE-96C5-B6145ED176CD}"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415839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DE124B7-51C7-4BF1-8C15-244FDF2F0297}"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19369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a:defRPr/>
            </a:pPr>
            <a:fld id="{41528CEC-AD32-4BD4-8915-45DC3D05DF50}" type="datetime1">
              <a:rPr lang="ja-JP" altLang="en-US" smtClean="0"/>
              <a:t>2025/1/22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A36174BE-CD62-4C9D-B186-CA1E8D90B2A3}" type="slidenum">
              <a:rPr lang="ja-JP" altLang="en-US" smtClean="0"/>
              <a:pPr>
                <a:defRPr/>
              </a:pPr>
              <a:t>‹#›</a:t>
            </a:fld>
            <a:endParaRPr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769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3E05AB71-AAA7-4D3B-AB43-D442158B149D}" type="datetime1">
              <a:rPr lang="ja-JP" altLang="en-US" smtClean="0"/>
              <a:t>2025/1/22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9DC5957D-2F3A-4A0E-9F5C-7DBE9F79242F}" type="slidenum">
              <a:rPr lang="ja-JP" altLang="en-US" smtClean="0"/>
              <a:pPr>
                <a:defRPr/>
              </a:pPr>
              <a:t>‹#›</a:t>
            </a:fld>
            <a:endParaRPr lang="ja-JP" altLang="en-US"/>
          </a:p>
        </p:txBody>
      </p:sp>
    </p:spTree>
    <p:extLst>
      <p:ext uri="{BB962C8B-B14F-4D97-AF65-F5344CB8AC3E}">
        <p14:creationId xmlns:p14="http://schemas.microsoft.com/office/powerpoint/2010/main" val="1295952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7766307-298C-453A-90D2-F6F3B04ED9DF}" type="datetime1">
              <a:rPr lang="ja-JP" altLang="en-US" smtClean="0"/>
              <a:t>2025/1/22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06DD9DB9-5883-4E97-9F2F-35F04C6F05E1}" type="slidenum">
              <a:rPr lang="ja-JP" altLang="en-US" smtClean="0"/>
              <a:pPr>
                <a:defRPr/>
              </a:pPr>
              <a:t>‹#›</a:t>
            </a:fld>
            <a:endParaRPr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5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fld id="{F0202D44-3301-41F8-BD9D-C768D1B453E4}" type="datetime1">
              <a:rPr lang="ja-JP" altLang="en-US" smtClean="0"/>
              <a:t>2025/1/22</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08F04E27-C67B-4EA3-9C32-7EF943590A21}" type="slidenum">
              <a:rPr lang="ja-JP" altLang="en-US" smtClean="0"/>
              <a:pPr>
                <a:defRPr/>
              </a:pPr>
              <a:t>‹#›</a:t>
            </a:fld>
            <a:endParaRPr lang="ja-JP" altLang="en-US"/>
          </a:p>
        </p:txBody>
      </p:sp>
    </p:spTree>
    <p:extLst>
      <p:ext uri="{BB962C8B-B14F-4D97-AF65-F5344CB8AC3E}">
        <p14:creationId xmlns:p14="http://schemas.microsoft.com/office/powerpoint/2010/main" val="167082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fld id="{9148A13A-ED6B-41DE-ABD5-ADB9658A14C8}" type="datetime1">
              <a:rPr lang="ja-JP" altLang="en-US" smtClean="0"/>
              <a:t>2025/1/22</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CEC96F50-E8A0-4FAF-8048-59EFCA4DD4E3}" type="slidenum">
              <a:rPr lang="ja-JP" altLang="en-US" smtClean="0"/>
              <a:pPr>
                <a:defRPr/>
              </a:pPr>
              <a:t>‹#›</a:t>
            </a:fld>
            <a:endParaRPr lang="ja-JP" altLang="en-US"/>
          </a:p>
        </p:txBody>
      </p:sp>
    </p:spTree>
    <p:extLst>
      <p:ext uri="{BB962C8B-B14F-4D97-AF65-F5344CB8AC3E}">
        <p14:creationId xmlns:p14="http://schemas.microsoft.com/office/powerpoint/2010/main" val="288998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fld id="{A4F519A9-8894-43A7-BBA5-B54D3844D809}" type="datetime1">
              <a:rPr lang="ja-JP" altLang="en-US" smtClean="0"/>
              <a:t>2025/1/22</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F0C1631C-9F36-4E0A-B4DF-89701AD84BC2}" type="slidenum">
              <a:rPr lang="ja-JP" altLang="en-US" smtClean="0"/>
              <a:pPr>
                <a:defRPr/>
              </a:pPr>
              <a:t>‹#›</a:t>
            </a:fld>
            <a:endParaRPr lang="ja-JP" altLang="en-US"/>
          </a:p>
        </p:txBody>
      </p:sp>
    </p:spTree>
    <p:extLst>
      <p:ext uri="{BB962C8B-B14F-4D97-AF65-F5344CB8AC3E}">
        <p14:creationId xmlns:p14="http://schemas.microsoft.com/office/powerpoint/2010/main" val="1796287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40A5C54-1946-468E-B08D-CE608E15C882}" type="datetime1">
              <a:rPr lang="ja-JP" altLang="en-US" smtClean="0"/>
              <a:t>2025/1/22</a:t>
            </a:fld>
            <a:endParaRPr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99AF2C07-1688-4A1D-94A1-0BD64BA1EA97}" type="slidenum">
              <a:rPr lang="ja-JP" altLang="en-US" smtClean="0"/>
              <a:pPr>
                <a:defRPr/>
              </a:pPr>
              <a:t>‹#›</a:t>
            </a:fld>
            <a:endParaRPr lang="ja-JP" altLang="en-US"/>
          </a:p>
        </p:txBody>
      </p:sp>
    </p:spTree>
    <p:extLst>
      <p:ext uri="{BB962C8B-B14F-4D97-AF65-F5344CB8AC3E}">
        <p14:creationId xmlns:p14="http://schemas.microsoft.com/office/powerpoint/2010/main" val="213486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pPr>
              <a:defRPr/>
            </a:pPr>
            <a:fld id="{739D2105-5119-411D-AD12-1FA859755338}" type="datetime1">
              <a:rPr lang="ja-JP" altLang="en-US" smtClean="0"/>
              <a:t>2025/1/22</a:t>
            </a:fld>
            <a:endParaRPr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968C6A6-9640-48EB-B2C2-2161DD1524AD}" type="slidenum">
              <a:rPr lang="ja-JP" altLang="en-US" smtClean="0"/>
              <a:pPr>
                <a:defRPr/>
              </a:pPr>
              <a:t>‹#›</a:t>
            </a:fld>
            <a:endParaRPr lang="ja-JP" altLang="en-US"/>
          </a:p>
        </p:txBody>
      </p:sp>
    </p:spTree>
    <p:extLst>
      <p:ext uri="{BB962C8B-B14F-4D97-AF65-F5344CB8AC3E}">
        <p14:creationId xmlns:p14="http://schemas.microsoft.com/office/powerpoint/2010/main" val="23752110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079789A-6AAB-4A9E-A124-6267E525255A}"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800"/>
            </a:lvl1pPr>
          </a:lstStyle>
          <a:p>
            <a:fld id="{3D048125-51D2-4998-9494-82628394A56F}" type="slidenum">
              <a:rPr lang="ja-JP" altLang="en-US" smtClean="0"/>
              <a:pPr/>
              <a:t>‹#›</a:t>
            </a:fld>
            <a:endParaRPr lang="ja-JP" altLang="en-US"/>
          </a:p>
        </p:txBody>
      </p:sp>
    </p:spTree>
    <p:extLst>
      <p:ext uri="{BB962C8B-B14F-4D97-AF65-F5344CB8AC3E}">
        <p14:creationId xmlns:p14="http://schemas.microsoft.com/office/powerpoint/2010/main" val="3334759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0BCA0633-01F4-4917-99BC-249910E3248B}" type="datetime1">
              <a:rPr lang="ja-JP" altLang="en-US" smtClean="0"/>
              <a:t>2025/1/22</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2CA3966F-6985-4943-9547-DF6CF1E753A4}" type="slidenum">
              <a:rPr lang="ja-JP" altLang="en-US" smtClean="0"/>
              <a:pPr>
                <a:defRPr/>
              </a:pPr>
              <a:t>‹#›</a:t>
            </a:fld>
            <a:endParaRPr lang="ja-JP" altLang="en-US"/>
          </a:p>
        </p:txBody>
      </p:sp>
    </p:spTree>
    <p:extLst>
      <p:ext uri="{BB962C8B-B14F-4D97-AF65-F5344CB8AC3E}">
        <p14:creationId xmlns:p14="http://schemas.microsoft.com/office/powerpoint/2010/main" val="92888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739D2105-5119-411D-AD12-1FA859755338}" type="datetime1">
              <a:rPr lang="ja-JP" altLang="en-US" smtClean="0"/>
              <a:t>2025/1/22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C968C6A6-9640-48EB-B2C2-2161DD1524AD}" type="slidenum">
              <a:rPr lang="ja-JP" altLang="en-US" smtClean="0"/>
              <a:pPr>
                <a:defRPr/>
              </a:pPr>
              <a:t>‹#›</a:t>
            </a:fld>
            <a:endParaRPr lang="ja-JP" altLang="en-US"/>
          </a:p>
        </p:txBody>
      </p:sp>
    </p:spTree>
    <p:extLst>
      <p:ext uri="{BB962C8B-B14F-4D97-AF65-F5344CB8AC3E}">
        <p14:creationId xmlns:p14="http://schemas.microsoft.com/office/powerpoint/2010/main" val="36832635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D16A1CEE-C807-41BD-ADC6-CA4DDC74DA03}" type="datetime1">
              <a:rPr lang="ja-JP" altLang="en-US" smtClean="0"/>
              <a:t>2025/1/22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40AF7B42-710A-4BF1-907B-683398A56ADD}" type="slidenum">
              <a:rPr lang="ja-JP" altLang="en-US" smtClean="0"/>
              <a:pPr>
                <a:defRPr/>
              </a:pPr>
              <a:t>‹#›</a:t>
            </a:fld>
            <a:endParaRPr lang="ja-JP" altLang="en-US"/>
          </a:p>
        </p:txBody>
      </p:sp>
    </p:spTree>
    <p:extLst>
      <p:ext uri="{BB962C8B-B14F-4D97-AF65-F5344CB8AC3E}">
        <p14:creationId xmlns:p14="http://schemas.microsoft.com/office/powerpoint/2010/main" val="75040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E50656-DE16-4E5D-A1B9-BCBAA996FBD0}"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252697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A2728FD-C2C7-4E25-8EA8-9186EB74104F}" type="datetime1">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133702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30"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30"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18E8051-62A1-4564-A741-8066209A161E}" type="datetime1">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242005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BDFF4-AE6A-4D4F-9EBF-492BD469D022}" type="datetime1">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221043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731A3-4F8F-4500-B8D1-7A14DECE6ACA}" type="datetime1">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175878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1"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5D40F8-8DAA-4ED3-9261-131C6D4DE156}" type="datetime1">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274206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1" y="987431"/>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A78056-1F45-49A1-975E-4D25AE4B5C3E}" type="datetime1">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64769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6F977-7E16-421D-92D3-0463E9805ACA}" type="datetime1">
              <a:rPr kumimoji="1" lang="ja-JP" altLang="en-US" smtClean="0"/>
              <a:t>2025/1/22</a:t>
            </a:fld>
            <a:endParaRPr kumimoji="1" lang="ja-JP" altLang="en-US"/>
          </a:p>
        </p:txBody>
      </p:sp>
      <p:sp>
        <p:nvSpPr>
          <p:cNvPr id="5" name="Footer Placeholder 4"/>
          <p:cNvSpPr>
            <a:spLocks noGrp="1"/>
          </p:cNvSpPr>
          <p:nvPr>
            <p:ph type="ftr" sz="quarter" idx="3"/>
          </p:nvPr>
        </p:nvSpPr>
        <p:spPr>
          <a:xfrm>
            <a:off x="3281364"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48125-51D2-4998-9494-82628394A56F}" type="slidenum">
              <a:rPr kumimoji="1" lang="ja-JP" altLang="en-US" smtClean="0"/>
              <a:t>‹#›</a:t>
            </a:fld>
            <a:endParaRPr kumimoji="1" lang="ja-JP" altLang="en-US"/>
          </a:p>
        </p:txBody>
      </p:sp>
    </p:spTree>
    <p:extLst>
      <p:ext uri="{BB962C8B-B14F-4D97-AF65-F5344CB8AC3E}">
        <p14:creationId xmlns:p14="http://schemas.microsoft.com/office/powerpoint/2010/main" val="51541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3F86F977-7E16-421D-92D3-0463E9805ACA}" type="datetime1">
              <a:rPr kumimoji="1" lang="ja-JP" altLang="en-US" smtClean="0"/>
              <a:t>2025/1/22</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3D048125-51D2-4998-9494-82628394A56F}"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817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2.png"/><Relationship Id="rId16" Type="http://schemas.openxmlformats.org/officeDocument/2006/relationships/image" Target="../media/image49.svg"/><Relationship Id="rId20" Type="http://schemas.openxmlformats.org/officeDocument/2006/relationships/image" Target="../media/image53.svg"/><Relationship Id="rId29"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39.svg"/><Relationship Id="rId11" Type="http://schemas.openxmlformats.org/officeDocument/2006/relationships/image" Target="../media/image44.png"/><Relationship Id="rId24" Type="http://schemas.openxmlformats.org/officeDocument/2006/relationships/image" Target="../media/image57.svg"/><Relationship Id="rId32" Type="http://schemas.openxmlformats.org/officeDocument/2006/relationships/image" Target="../media/image65.sv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svg"/><Relationship Id="rId10" Type="http://schemas.openxmlformats.org/officeDocument/2006/relationships/image" Target="../media/image43.sv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 Id="rId27" Type="http://schemas.openxmlformats.org/officeDocument/2006/relationships/image" Target="../media/image60.png"/><Relationship Id="rId30" Type="http://schemas.openxmlformats.org/officeDocument/2006/relationships/image" Target="../media/image63.sv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57.sv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7.xml"/><Relationship Id="rId18" Type="http://schemas.openxmlformats.org/officeDocument/2006/relationships/image" Target="../media/image19.png"/><Relationship Id="rId26" Type="http://schemas.openxmlformats.org/officeDocument/2006/relationships/customXml" Target="../ink/ink17.xml"/><Relationship Id="rId3" Type="http://schemas.openxmlformats.org/officeDocument/2006/relationships/image" Target="../media/image14.png"/><Relationship Id="rId21" Type="http://schemas.openxmlformats.org/officeDocument/2006/relationships/customXml" Target="../ink/ink12.xml"/><Relationship Id="rId7" Type="http://schemas.openxmlformats.org/officeDocument/2006/relationships/image" Target="../media/image17.png"/><Relationship Id="rId12" Type="http://schemas.openxmlformats.org/officeDocument/2006/relationships/customXml" Target="../ink/ink6.xml"/><Relationship Id="rId17" Type="http://schemas.openxmlformats.org/officeDocument/2006/relationships/customXml" Target="../ink/ink10.xml"/><Relationship Id="rId25" Type="http://schemas.openxmlformats.org/officeDocument/2006/relationships/customXml" Target="../ink/ink16.xml"/><Relationship Id="rId2" Type="http://schemas.openxmlformats.org/officeDocument/2006/relationships/image" Target="../media/image2.png"/><Relationship Id="rId16" Type="http://schemas.openxmlformats.org/officeDocument/2006/relationships/customXml" Target="../ink/ink9.xml"/><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customXml" Target="../ink/ink5.xml"/><Relationship Id="rId24" Type="http://schemas.openxmlformats.org/officeDocument/2006/relationships/customXml" Target="../ink/ink15.xml"/><Relationship Id="rId5" Type="http://schemas.openxmlformats.org/officeDocument/2006/relationships/image" Target="../media/image16.png"/><Relationship Id="rId15" Type="http://schemas.openxmlformats.org/officeDocument/2006/relationships/image" Target="../media/image18.png"/><Relationship Id="rId23" Type="http://schemas.openxmlformats.org/officeDocument/2006/relationships/customXml" Target="../ink/ink14.xml"/><Relationship Id="rId10" Type="http://schemas.openxmlformats.org/officeDocument/2006/relationships/customXml" Target="../ink/ink4.xml"/><Relationship Id="rId19" Type="http://schemas.openxmlformats.org/officeDocument/2006/relationships/customXml" Target="../ink/ink11.xml"/><Relationship Id="rId4" Type="http://schemas.openxmlformats.org/officeDocument/2006/relationships/image" Target="../media/image15.png"/><Relationship Id="rId9" Type="http://schemas.openxmlformats.org/officeDocument/2006/relationships/customXml" Target="../ink/ink3.xml"/><Relationship Id="rId14" Type="http://schemas.openxmlformats.org/officeDocument/2006/relationships/customXml" Target="../ink/ink8.xml"/><Relationship Id="rId22" Type="http://schemas.openxmlformats.org/officeDocument/2006/relationships/customXml" Target="../ink/ink13.xml"/><Relationship Id="rId27"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0708" y="983474"/>
            <a:ext cx="8754292" cy="2483400"/>
          </a:xfrm>
        </p:spPr>
        <p:txBody>
          <a:bodyPr>
            <a:normAutofit/>
          </a:bodyPr>
          <a:lstStyle/>
          <a:p>
            <a:pPr eaLnBrk="1" fontAlgn="auto" hangingPunct="1">
              <a:lnSpc>
                <a:spcPts val="6000"/>
              </a:lnSpc>
              <a:spcAft>
                <a:spcPts val="0"/>
              </a:spcAft>
              <a:defRPr/>
            </a:pPr>
            <a:r>
              <a:rPr lang="ja-JP" altLang="en-US" sz="3200" b="1">
                <a:latin typeface="メイリオ" panose="020B0604030504040204" pitchFamily="50" charset="-128"/>
                <a:ea typeface="メイリオ" panose="020B0604030504040204" pitchFamily="50" charset="-128"/>
              </a:rPr>
              <a:t>令和６</a:t>
            </a:r>
            <a:r>
              <a:rPr lang="en-US" altLang="ja-JP" sz="3200" b="1">
                <a:latin typeface="メイリオ" panose="020B0604030504040204" pitchFamily="50" charset="-128"/>
                <a:ea typeface="メイリオ" panose="020B0604030504040204" pitchFamily="50" charset="-128"/>
              </a:rPr>
              <a:t>(2024)</a:t>
            </a:r>
            <a:r>
              <a:rPr lang="ja-JP" altLang="en-US" sz="3200" b="1">
                <a:latin typeface="メイリオ" panose="020B0604030504040204" pitchFamily="50" charset="-128"/>
                <a:ea typeface="メイリオ" panose="020B0604030504040204" pitchFamily="50" charset="-128"/>
              </a:rPr>
              <a:t>年度</a:t>
            </a:r>
            <a:br>
              <a:rPr lang="en-US" altLang="ja-JP" sz="3200" b="1">
                <a:latin typeface="メイリオ" panose="020B0604030504040204" pitchFamily="50" charset="-128"/>
                <a:ea typeface="メイリオ" panose="020B0604030504040204" pitchFamily="50" charset="-128"/>
              </a:rPr>
            </a:br>
            <a:r>
              <a:rPr lang="ja-JP" altLang="en-US" sz="3200" b="1">
                <a:latin typeface="メイリオ" panose="020B0604030504040204" pitchFamily="50" charset="-128"/>
                <a:ea typeface="メイリオ" panose="020B0604030504040204" pitchFamily="50" charset="-128"/>
              </a:rPr>
              <a:t>事業系食品ロス削減対策実証事業</a:t>
            </a:r>
            <a:r>
              <a:rPr lang="en-US" altLang="ja-JP" sz="3200" b="1">
                <a:latin typeface="メイリオ" panose="020B0604030504040204" pitchFamily="50" charset="-128"/>
                <a:ea typeface="メイリオ" panose="020B0604030504040204" pitchFamily="50" charset="-128"/>
              </a:rPr>
              <a:t>〔</a:t>
            </a:r>
            <a:r>
              <a:rPr lang="ja-JP" altLang="en-US" sz="3200" b="1">
                <a:latin typeface="メイリオ" panose="020B0604030504040204" pitchFamily="50" charset="-128"/>
                <a:ea typeface="メイリオ" panose="020B0604030504040204" pitchFamily="50" charset="-128"/>
              </a:rPr>
              <a:t>成果報告</a:t>
            </a:r>
            <a:r>
              <a:rPr lang="en-US" altLang="ja-JP" sz="3200" b="1">
                <a:latin typeface="メイリオ" panose="020B0604030504040204" pitchFamily="50" charset="-128"/>
                <a:ea typeface="メイリオ" panose="020B0604030504040204" pitchFamily="50" charset="-128"/>
              </a:rPr>
              <a:t>〕</a:t>
            </a:r>
            <a:endParaRPr lang="ja-JP" altLang="en-US" sz="3200" b="1">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015142" y="3883200"/>
            <a:ext cx="7107158" cy="1008112"/>
          </a:xfrm>
        </p:spPr>
        <p:txBody>
          <a:bodyPr rtlCol="0"/>
          <a:lstStyle/>
          <a:p>
            <a:pPr eaLnBrk="1" fontAlgn="auto" hangingPunct="1">
              <a:defRPr/>
            </a:pPr>
            <a:r>
              <a:rPr lang="ja-JP" altLang="en-US" dirty="0"/>
              <a:t>　</a:t>
            </a:r>
            <a:r>
              <a:rPr lang="ja-JP" altLang="en-US" dirty="0">
                <a:solidFill>
                  <a:srgbClr val="B91D1D"/>
                </a:solidFill>
              </a:rPr>
              <a:t>栃木県環境森林部資源循環推進課　</a:t>
            </a:r>
            <a:endParaRPr lang="en-US" altLang="ja-JP" dirty="0">
              <a:solidFill>
                <a:srgbClr val="B91D1D"/>
              </a:solidFill>
            </a:endParaRPr>
          </a:p>
        </p:txBody>
      </p:sp>
      <p:sp>
        <p:nvSpPr>
          <p:cNvPr id="5" name="サブタイトル 2"/>
          <p:cNvSpPr txBox="1">
            <a:spLocks/>
          </p:cNvSpPr>
          <p:nvPr/>
        </p:nvSpPr>
        <p:spPr bwMode="auto">
          <a:xfrm>
            <a:off x="4688319" y="4765387"/>
            <a:ext cx="4434815" cy="54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lnSpc>
                <a:spcPct val="90000"/>
              </a:lnSpc>
              <a:spcBef>
                <a:spcPts val="1108"/>
              </a:spcBef>
              <a:spcAft>
                <a:spcPts val="185"/>
              </a:spcAft>
              <a:buClr>
                <a:schemeClr val="accent1"/>
              </a:buClr>
              <a:buSzPct val="100000"/>
              <a:buFont typeface="Calibri" panose="020F0502020204030204" pitchFamily="34" charset="0"/>
              <a:buNone/>
              <a:defRPr kumimoji="1" sz="2215" kern="1200" cap="all" spc="185" baseline="0">
                <a:solidFill>
                  <a:schemeClr val="tx2"/>
                </a:solidFill>
                <a:latin typeface="+mj-lt"/>
                <a:ea typeface="+mn-ea"/>
                <a:cs typeface="+mn-cs"/>
              </a:defRPr>
            </a:lvl1pPr>
            <a:lvl2pPr marL="422041" indent="0" algn="ctr" rtl="0" eaLnBrk="0" fontAlgn="base" hangingPunct="0">
              <a:lnSpc>
                <a:spcPct val="90000"/>
              </a:lnSpc>
              <a:spcBef>
                <a:spcPts val="185"/>
              </a:spcBef>
              <a:spcAft>
                <a:spcPts val="369"/>
              </a:spcAft>
              <a:buClr>
                <a:schemeClr val="accent1"/>
              </a:buClr>
              <a:buFont typeface="Calibri" panose="020F0502020204030204" pitchFamily="34" charset="0"/>
              <a:buNone/>
              <a:defRPr kumimoji="1" sz="2215" kern="1200">
                <a:solidFill>
                  <a:srgbClr val="404040"/>
                </a:solidFill>
                <a:latin typeface="+mn-lt"/>
                <a:ea typeface="+mn-ea"/>
                <a:cs typeface="+mn-cs"/>
              </a:defRPr>
            </a:lvl2pPr>
            <a:lvl3pPr marL="844083" indent="0" algn="ctr" rtl="0" eaLnBrk="0" fontAlgn="base" hangingPunct="0">
              <a:lnSpc>
                <a:spcPct val="90000"/>
              </a:lnSpc>
              <a:spcBef>
                <a:spcPts val="185"/>
              </a:spcBef>
              <a:spcAft>
                <a:spcPts val="369"/>
              </a:spcAft>
              <a:buClr>
                <a:schemeClr val="accent1"/>
              </a:buClr>
              <a:buFont typeface="Calibri" panose="020F0502020204030204" pitchFamily="34" charset="0"/>
              <a:buNone/>
              <a:defRPr kumimoji="1" sz="2215" kern="1200">
                <a:solidFill>
                  <a:srgbClr val="404040"/>
                </a:solidFill>
                <a:latin typeface="+mn-lt"/>
                <a:ea typeface="+mn-ea"/>
                <a:cs typeface="+mn-cs"/>
              </a:defRPr>
            </a:lvl3pPr>
            <a:lvl4pPr marL="1266124" indent="0" algn="ctr" rtl="0" eaLnBrk="0" fontAlgn="base" hangingPunct="0">
              <a:lnSpc>
                <a:spcPct val="90000"/>
              </a:lnSpc>
              <a:spcBef>
                <a:spcPts val="185"/>
              </a:spcBef>
              <a:spcAft>
                <a:spcPts val="369"/>
              </a:spcAft>
              <a:buClr>
                <a:schemeClr val="accent1"/>
              </a:buClr>
              <a:buFont typeface="Calibri" panose="020F0502020204030204" pitchFamily="34" charset="0"/>
              <a:buNone/>
              <a:defRPr kumimoji="1" sz="1846" kern="1200">
                <a:solidFill>
                  <a:srgbClr val="404040"/>
                </a:solidFill>
                <a:latin typeface="+mn-lt"/>
                <a:ea typeface="+mn-ea"/>
                <a:cs typeface="+mn-cs"/>
              </a:defRPr>
            </a:lvl4pPr>
            <a:lvl5pPr marL="1688165" indent="0" algn="ctr" rtl="0" eaLnBrk="0" fontAlgn="base" hangingPunct="0">
              <a:lnSpc>
                <a:spcPct val="90000"/>
              </a:lnSpc>
              <a:spcBef>
                <a:spcPts val="185"/>
              </a:spcBef>
              <a:spcAft>
                <a:spcPts val="369"/>
              </a:spcAft>
              <a:buClr>
                <a:schemeClr val="accent1"/>
              </a:buClr>
              <a:buFont typeface="Calibri" panose="020F0502020204030204" pitchFamily="34" charset="0"/>
              <a:buNone/>
              <a:defRPr kumimoji="1" sz="1846" kern="1200">
                <a:solidFill>
                  <a:srgbClr val="404040"/>
                </a:solidFill>
                <a:latin typeface="+mn-lt"/>
                <a:ea typeface="+mn-ea"/>
                <a:cs typeface="+mn-cs"/>
              </a:defRPr>
            </a:lvl5pPr>
            <a:lvl6pPr marL="2110207" indent="0" algn="ctr" defTabSz="844083" rtl="0" eaLnBrk="1" latinLnBrk="0" hangingPunct="1">
              <a:lnSpc>
                <a:spcPct val="90000"/>
              </a:lnSpc>
              <a:spcBef>
                <a:spcPts val="185"/>
              </a:spcBef>
              <a:spcAft>
                <a:spcPts val="369"/>
              </a:spcAft>
              <a:buClr>
                <a:schemeClr val="accent1"/>
              </a:buClr>
              <a:buFont typeface="Calibri" pitchFamily="34" charset="0"/>
              <a:buNone/>
              <a:defRPr kumimoji="1" sz="1846" kern="1200">
                <a:solidFill>
                  <a:schemeClr val="tx1">
                    <a:lumMod val="75000"/>
                    <a:lumOff val="25000"/>
                  </a:schemeClr>
                </a:solidFill>
                <a:latin typeface="+mn-lt"/>
                <a:ea typeface="+mn-ea"/>
                <a:cs typeface="+mn-cs"/>
              </a:defRPr>
            </a:lvl6pPr>
            <a:lvl7pPr marL="2532248" indent="0" algn="ctr" defTabSz="844083" rtl="0" eaLnBrk="1" latinLnBrk="0" hangingPunct="1">
              <a:lnSpc>
                <a:spcPct val="90000"/>
              </a:lnSpc>
              <a:spcBef>
                <a:spcPts val="185"/>
              </a:spcBef>
              <a:spcAft>
                <a:spcPts val="369"/>
              </a:spcAft>
              <a:buClr>
                <a:schemeClr val="accent1"/>
              </a:buClr>
              <a:buFont typeface="Calibri" pitchFamily="34" charset="0"/>
              <a:buNone/>
              <a:defRPr kumimoji="1" sz="1846" kern="1200">
                <a:solidFill>
                  <a:schemeClr val="tx1">
                    <a:lumMod val="75000"/>
                    <a:lumOff val="25000"/>
                  </a:schemeClr>
                </a:solidFill>
                <a:latin typeface="+mn-lt"/>
                <a:ea typeface="+mn-ea"/>
                <a:cs typeface="+mn-cs"/>
              </a:defRPr>
            </a:lvl7pPr>
            <a:lvl8pPr marL="2954289" indent="0" algn="ctr" defTabSz="844083" rtl="0" eaLnBrk="1" latinLnBrk="0" hangingPunct="1">
              <a:lnSpc>
                <a:spcPct val="90000"/>
              </a:lnSpc>
              <a:spcBef>
                <a:spcPts val="185"/>
              </a:spcBef>
              <a:spcAft>
                <a:spcPts val="369"/>
              </a:spcAft>
              <a:buClr>
                <a:schemeClr val="accent1"/>
              </a:buClr>
              <a:buFont typeface="Calibri" pitchFamily="34" charset="0"/>
              <a:buNone/>
              <a:defRPr kumimoji="1" sz="1846" kern="1200">
                <a:solidFill>
                  <a:schemeClr val="tx1">
                    <a:lumMod val="75000"/>
                    <a:lumOff val="25000"/>
                  </a:schemeClr>
                </a:solidFill>
                <a:latin typeface="+mn-lt"/>
                <a:ea typeface="+mn-ea"/>
                <a:cs typeface="+mn-cs"/>
              </a:defRPr>
            </a:lvl8pPr>
            <a:lvl9pPr marL="3376331" indent="0" algn="ctr" defTabSz="844083" rtl="0" eaLnBrk="1" latinLnBrk="0" hangingPunct="1">
              <a:lnSpc>
                <a:spcPct val="90000"/>
              </a:lnSpc>
              <a:spcBef>
                <a:spcPts val="185"/>
              </a:spcBef>
              <a:spcAft>
                <a:spcPts val="369"/>
              </a:spcAft>
              <a:buClr>
                <a:schemeClr val="accent1"/>
              </a:buClr>
              <a:buFont typeface="Calibri" pitchFamily="34" charset="0"/>
              <a:buNone/>
              <a:defRPr kumimoji="1" sz="1846" kern="1200">
                <a:solidFill>
                  <a:schemeClr val="tx1">
                    <a:lumMod val="75000"/>
                    <a:lumOff val="25000"/>
                  </a:schemeClr>
                </a:solidFill>
                <a:latin typeface="+mn-lt"/>
                <a:ea typeface="+mn-ea"/>
                <a:cs typeface="+mn-cs"/>
              </a:defRPr>
            </a:lvl9pPr>
          </a:lstStyle>
          <a:p>
            <a:pPr eaLnBrk="1" fontAlgn="auto" hangingPunct="1">
              <a:buClr>
                <a:srgbClr val="99CB38"/>
              </a:buClr>
              <a:defRPr/>
            </a:pPr>
            <a:endParaRPr lang="en-US" altLang="ja-JP" dirty="0">
              <a:solidFill>
                <a:srgbClr val="B91D1D"/>
              </a:solidFill>
              <a:latin typeface="Calibri Light" panose="020F0302020204030204"/>
              <a:ea typeface="ＭＳ Ｐゴシック" panose="020B0600070205080204" pitchFamily="50" charset="-128"/>
            </a:endParaRPr>
          </a:p>
        </p:txBody>
      </p:sp>
      <p:pic>
        <p:nvPicPr>
          <p:cNvPr id="7" name="図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752" y="570393"/>
            <a:ext cx="1882302" cy="1950738"/>
          </a:xfrm>
          <a:prstGeom prst="rect">
            <a:avLst/>
          </a:prstGeom>
          <a:noFill/>
          <a:ln>
            <a:noFill/>
          </a:ln>
        </p:spPr>
      </p:pic>
      <p:sp>
        <p:nvSpPr>
          <p:cNvPr id="4" name="角丸四角形 11">
            <a:extLst>
              <a:ext uri="{FF2B5EF4-FFF2-40B4-BE49-F238E27FC236}">
                <a16:creationId xmlns:a16="http://schemas.microsoft.com/office/drawing/2014/main" id="{5D41E665-BDF8-25C6-67C6-2F3A3FF09A15}"/>
              </a:ext>
            </a:extLst>
          </p:cNvPr>
          <p:cNvSpPr/>
          <p:nvPr/>
        </p:nvSpPr>
        <p:spPr>
          <a:xfrm>
            <a:off x="0" y="6315750"/>
            <a:ext cx="9906000" cy="542250"/>
          </a:xfrm>
          <a:prstGeom prst="roundRect">
            <a:avLst>
              <a:gd name="adj" fmla="val 0"/>
            </a:avLst>
          </a:prstGeom>
          <a:solidFill>
            <a:srgbClr val="FFD2C9"/>
          </a:solidFill>
          <a:ln w="12700" cap="flat" cmpd="sng" algn="ctr">
            <a:noFill/>
            <a:prstDash val="solid"/>
            <a:miter lim="800000"/>
          </a:ln>
          <a:effectLst/>
        </p:spPr>
        <p:txBody>
          <a:bodyPr rtlCol="0" anchor="ctr"/>
          <a:lstStyle/>
          <a:p>
            <a:endParaRPr lang="en-US" altLang="ja-JP" sz="24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7378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7">
            <a:extLst>
              <a:ext uri="{FF2B5EF4-FFF2-40B4-BE49-F238E27FC236}">
                <a16:creationId xmlns:a16="http://schemas.microsoft.com/office/drawing/2014/main" id="{8C61DBD8-407C-E312-948C-B5344E0CED52}"/>
              </a:ext>
            </a:extLst>
          </p:cNvPr>
          <p:cNvSpPr>
            <a:spLocks/>
          </p:cNvSpPr>
          <p:nvPr/>
        </p:nvSpPr>
        <p:spPr>
          <a:xfrm>
            <a:off x="148416" y="1261686"/>
            <a:ext cx="9536915" cy="5097204"/>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　</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9</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3" name="テキスト ボックス 2">
            <a:extLst>
              <a:ext uri="{FF2B5EF4-FFF2-40B4-BE49-F238E27FC236}">
                <a16:creationId xmlns:a16="http://schemas.microsoft.com/office/drawing/2014/main" id="{CB3DD2A9-24C3-B30D-A1E3-FC53D0F099D3}"/>
              </a:ext>
            </a:extLst>
          </p:cNvPr>
          <p:cNvSpPr txBox="1"/>
          <p:nvPr/>
        </p:nvSpPr>
        <p:spPr>
          <a:xfrm>
            <a:off x="311009" y="1444603"/>
            <a:ext cx="4704995" cy="369332"/>
          </a:xfrm>
          <a:prstGeom prst="rect">
            <a:avLst/>
          </a:prstGeom>
          <a:noFill/>
          <a:ln w="28575">
            <a:solidFill>
              <a:srgbClr val="E76363"/>
            </a:solidFill>
          </a:ln>
        </p:spPr>
        <p:txBody>
          <a:bodyPr wrap="square" rtlCol="0" anchor="t">
            <a:spAutoFit/>
          </a:bodyPr>
          <a:lstStyle/>
          <a:p>
            <a:r>
              <a:rPr kumimoji="1" lang="ja-JP" altLang="en-US"/>
              <a:t>　　　</a:t>
            </a:r>
            <a:r>
              <a:rPr kumimoji="1" lang="ja-JP" altLang="en-US" b="1">
                <a:latin typeface="BIZ UDPゴシック" panose="020B0400000000000000" pitchFamily="50" charset="-128"/>
                <a:ea typeface="BIZ UDPゴシック" panose="020B0400000000000000" pitchFamily="50" charset="-128"/>
              </a:rPr>
              <a:t>導入</a:t>
            </a:r>
          </a:p>
        </p:txBody>
      </p:sp>
      <p:sp>
        <p:nvSpPr>
          <p:cNvPr id="24" name="矢印: 五方向 23">
            <a:extLst>
              <a:ext uri="{FF2B5EF4-FFF2-40B4-BE49-F238E27FC236}">
                <a16:creationId xmlns:a16="http://schemas.microsoft.com/office/drawing/2014/main" id="{38E9D68C-B7D9-CCBF-005E-F72E19AE0057}"/>
              </a:ext>
            </a:extLst>
          </p:cNvPr>
          <p:cNvSpPr/>
          <p:nvPr/>
        </p:nvSpPr>
        <p:spPr>
          <a:xfrm>
            <a:off x="313400" y="1459972"/>
            <a:ext cx="475988" cy="369053"/>
          </a:xfrm>
          <a:prstGeom prst="homePlate">
            <a:avLst>
              <a:gd name="adj" fmla="val 33029"/>
            </a:avLst>
          </a:prstGeom>
          <a:solidFill>
            <a:srgbClr val="E76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5B48900-2C2C-D0B8-4DB5-F1942F3F6138}"/>
              </a:ext>
            </a:extLst>
          </p:cNvPr>
          <p:cNvSpPr txBox="1"/>
          <p:nvPr/>
        </p:nvSpPr>
        <p:spPr>
          <a:xfrm>
            <a:off x="263929" y="1438824"/>
            <a:ext cx="783211" cy="369053"/>
          </a:xfrm>
          <a:prstGeom prst="rect">
            <a:avLst/>
          </a:prstGeom>
          <a:noFill/>
        </p:spPr>
        <p:txBody>
          <a:bodyPr wrap="square" rtlCol="0">
            <a:spAutoFit/>
          </a:bodyPr>
          <a:lstStyle/>
          <a:p>
            <a:r>
              <a:rPr kumimoji="1" lang="en-US" altLang="ja-JP" b="1">
                <a:solidFill>
                  <a:schemeClr val="bg1"/>
                </a:solidFill>
                <a:latin typeface="BIZ UDPゴシック" panose="020B0400000000000000" pitchFamily="50" charset="-128"/>
                <a:ea typeface="BIZ UDPゴシック" panose="020B0400000000000000" pitchFamily="50" charset="-128"/>
              </a:rPr>
              <a:t>0</a:t>
            </a:r>
            <a:r>
              <a:rPr kumimoji="1" lang="ja-JP" altLang="en-US" b="1">
                <a:solidFill>
                  <a:schemeClr val="bg1"/>
                </a:solidFill>
                <a:latin typeface="BIZ UDPゴシック" panose="020B0400000000000000" pitchFamily="50" charset="-128"/>
                <a:ea typeface="BIZ UDPゴシック" panose="020B0400000000000000" pitchFamily="50" charset="-128"/>
              </a:rPr>
              <a:t>５</a:t>
            </a:r>
          </a:p>
        </p:txBody>
      </p:sp>
      <p:sp>
        <p:nvSpPr>
          <p:cNvPr id="37" name="テキスト ボックス 36">
            <a:extLst>
              <a:ext uri="{FF2B5EF4-FFF2-40B4-BE49-F238E27FC236}">
                <a16:creationId xmlns:a16="http://schemas.microsoft.com/office/drawing/2014/main" id="{30E22F63-F93A-15EA-E62D-424EF05F439A}"/>
              </a:ext>
            </a:extLst>
          </p:cNvPr>
          <p:cNvSpPr txBox="1"/>
          <p:nvPr/>
        </p:nvSpPr>
        <p:spPr>
          <a:xfrm>
            <a:off x="442059" y="1875722"/>
            <a:ext cx="9243272" cy="4247317"/>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　実際に現場で</a:t>
            </a:r>
            <a:r>
              <a:rPr kumimoji="1" lang="en-US" altLang="ja-JP">
                <a:latin typeface="BIZ UDPゴシック" panose="020B0400000000000000" pitchFamily="50" charset="-128"/>
                <a:ea typeface="BIZ UDPゴシック" panose="020B0400000000000000" pitchFamily="50" charset="-128"/>
              </a:rPr>
              <a:t>AI</a:t>
            </a:r>
            <a:r>
              <a:rPr kumimoji="1" lang="ja-JP" altLang="en-US">
                <a:latin typeface="BIZ UDPゴシック" panose="020B0400000000000000" pitchFamily="50" charset="-128"/>
                <a:ea typeface="BIZ UDPゴシック" panose="020B0400000000000000" pitchFamily="50" charset="-128"/>
              </a:rPr>
              <a:t>需要予測を導入するための具体的な仕様（予測回数、データ取得方法等）を検討して仕組みを構築した。</a:t>
            </a:r>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a:t>
            </a:r>
            <a:r>
              <a:rPr kumimoji="1" lang="en-US" altLang="ja-JP">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可能な限り自動化を図る等、予測担当者の負担軽減に配慮することが重要</a:t>
            </a:r>
            <a:endParaRPr kumimoji="1"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kumimoji="1" lang="ja-JP" altLang="en-US">
              <a:solidFill>
                <a:srgbClr val="FF0000"/>
              </a:solidFill>
              <a:latin typeface="BIZ UDPゴシック" panose="020B0400000000000000" pitchFamily="50" charset="-128"/>
              <a:ea typeface="BIZ UDPゴシック" panose="020B0400000000000000" pitchFamily="50" charset="-128"/>
            </a:endParaRPr>
          </a:p>
        </p:txBody>
      </p:sp>
      <p:sp>
        <p:nvSpPr>
          <p:cNvPr id="11" name="角丸四角形 11">
            <a:extLst>
              <a:ext uri="{FF2B5EF4-FFF2-40B4-BE49-F238E27FC236}">
                <a16:creationId xmlns:a16="http://schemas.microsoft.com/office/drawing/2014/main" id="{9F8D3779-19D2-70EC-37A9-FF01F0DDCE8D}"/>
              </a:ext>
            </a:extLst>
          </p:cNvPr>
          <p:cNvSpPr/>
          <p:nvPr/>
        </p:nvSpPr>
        <p:spPr>
          <a:xfrm>
            <a:off x="181850" y="680469"/>
            <a:ext cx="9503481"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本実証事業における</a:t>
            </a:r>
            <a:r>
              <a:rPr lang="en-US" altLang="ja-JP" sz="2400" b="1">
                <a:solidFill>
                  <a:schemeClr val="bg1"/>
                </a:solidFill>
                <a:latin typeface="BIZ UDPゴシック" panose="020B0400000000000000" pitchFamily="50" charset="-128"/>
                <a:ea typeface="BIZ UDPゴシック" panose="020B0400000000000000" pitchFamily="50" charset="-128"/>
              </a:rPr>
              <a:t>AI</a:t>
            </a:r>
            <a:r>
              <a:rPr lang="ja-JP" altLang="en-US" sz="2400" b="1">
                <a:solidFill>
                  <a:schemeClr val="bg1"/>
                </a:solidFill>
                <a:latin typeface="BIZ UDPゴシック" panose="020B0400000000000000" pitchFamily="50" charset="-128"/>
                <a:ea typeface="BIZ UDPゴシック" panose="020B0400000000000000" pitchFamily="50" charset="-128"/>
              </a:rPr>
              <a:t>需要予測システム導入の工程</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pic>
        <p:nvPicPr>
          <p:cNvPr id="2" name="図 1" descr="タイムライン&#10;&#10;自動的に生成された説明">
            <a:extLst>
              <a:ext uri="{FF2B5EF4-FFF2-40B4-BE49-F238E27FC236}">
                <a16:creationId xmlns:a16="http://schemas.microsoft.com/office/drawing/2014/main" id="{6064E90F-C8C5-655D-51B9-D76EF252D8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59" y="2888965"/>
            <a:ext cx="5315649" cy="3234074"/>
          </a:xfrm>
          <a:prstGeom prst="rect">
            <a:avLst/>
          </a:prstGeom>
          <a:noFill/>
          <a:ln>
            <a:noFill/>
          </a:ln>
        </p:spPr>
      </p:pic>
      <p:sp>
        <p:nvSpPr>
          <p:cNvPr id="8" name="テキスト ボックス 7">
            <a:extLst>
              <a:ext uri="{FF2B5EF4-FFF2-40B4-BE49-F238E27FC236}">
                <a16:creationId xmlns:a16="http://schemas.microsoft.com/office/drawing/2014/main" id="{7126AC02-8279-F043-B169-8A8AA2FE7B68}"/>
              </a:ext>
            </a:extLst>
          </p:cNvPr>
          <p:cNvSpPr txBox="1"/>
          <p:nvPr/>
        </p:nvSpPr>
        <p:spPr>
          <a:xfrm>
            <a:off x="5795664" y="3429000"/>
            <a:ext cx="3853543" cy="2031325"/>
          </a:xfrm>
          <a:prstGeom prst="rect">
            <a:avLst/>
          </a:prstGeom>
          <a:solidFill>
            <a:schemeClr val="bg1"/>
          </a:solidFill>
          <a:ln>
            <a:solidFill>
              <a:srgbClr val="B91D1D"/>
            </a:solidFill>
          </a:ln>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＜仕様＞　</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予測期日：２週間先（毎週木曜日に発表）</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１ヶ月先（毎週木曜日に発表）</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予測対象：全９品目</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予測数値：出荷数（１週間の合計ケース数）</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学習情報：カレンダー情報（年、月、曜日）</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気象実況データ（</a:t>
            </a:r>
            <a:r>
              <a:rPr kumimoji="1" lang="en-US" altLang="ja-JP" sz="1400" b="1" dirty="0">
                <a:latin typeface="BIZ UDPゴシック" panose="020B0400000000000000" pitchFamily="50" charset="-128"/>
                <a:ea typeface="BIZ UDPゴシック" panose="020B0400000000000000" pitchFamily="50" charset="-128"/>
              </a:rPr>
              <a:t>2</a:t>
            </a:r>
            <a:r>
              <a:rPr kumimoji="1" lang="ja-JP" altLang="en-US" sz="1400" b="1" dirty="0">
                <a:latin typeface="BIZ UDPゴシック" panose="020B0400000000000000" pitchFamily="50" charset="-128"/>
                <a:ea typeface="BIZ UDPゴシック" panose="020B0400000000000000" pitchFamily="50" charset="-128"/>
              </a:rPr>
              <a:t>週間予報、１ヶ</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月予報）</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出荷実績</a:t>
            </a:r>
          </a:p>
        </p:txBody>
      </p:sp>
    </p:spTree>
    <p:extLst>
      <p:ext uri="{BB962C8B-B14F-4D97-AF65-F5344CB8AC3E}">
        <p14:creationId xmlns:p14="http://schemas.microsoft.com/office/powerpoint/2010/main" val="31452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7117678" y="6364202"/>
            <a:ext cx="2228850" cy="365125"/>
          </a:xfrm>
        </p:spPr>
        <p:txBody>
          <a:bodyPr/>
          <a:lstStyle/>
          <a:p>
            <a:fld id="{683A8F73-E2FA-41B2-8EA9-816EC9E9448D}" type="slidenum">
              <a:rPr lang="en-US" altLang="ja-JP" dirty="0"/>
              <a:t>10</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4842" y="-17840"/>
            <a:ext cx="611158" cy="601579"/>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81850" y="1267402"/>
            <a:ext cx="9538221" cy="5089769"/>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507786" y="4907404"/>
            <a:ext cx="8787056" cy="1162561"/>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kumimoji="1" lang="ja-JP" altLang="en-US" sz="1400">
                <a:latin typeface="BIZ UDPゴシック" panose="020B0400000000000000" pitchFamily="50" charset="-128"/>
                <a:ea typeface="BIZ UDPゴシック" panose="020B0400000000000000" pitchFamily="50" charset="-128"/>
              </a:rPr>
              <a:t>○　従来手法による出荷数予測と比較して、全体の出荷数（全支店の合計）予測では実証期間中の誤差（</a:t>
            </a:r>
            <a:r>
              <a:rPr kumimoji="1" lang="en-US" altLang="ja-JP" sz="140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）が平</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均して</a:t>
            </a:r>
            <a:r>
              <a:rPr kumimoji="1" lang="ja-JP" altLang="en-US" sz="1400">
                <a:solidFill>
                  <a:srgbClr val="FF0000"/>
                </a:solidFill>
                <a:latin typeface="BIZ UDPゴシック" panose="020B0400000000000000" pitchFamily="50" charset="-128"/>
                <a:ea typeface="BIZ UDPゴシック" panose="020B0400000000000000" pitchFamily="50" charset="-128"/>
              </a:rPr>
              <a:t>約</a:t>
            </a:r>
            <a:r>
              <a:rPr kumimoji="1" lang="en-US" altLang="ja-JP" sz="1400">
                <a:solidFill>
                  <a:srgbClr val="FF0000"/>
                </a:solidFill>
                <a:latin typeface="BIZ UDPゴシック" panose="020B0400000000000000" pitchFamily="50" charset="-128"/>
                <a:ea typeface="BIZ UDPゴシック" panose="020B0400000000000000" pitchFamily="50" charset="-128"/>
              </a:rPr>
              <a:t>17%</a:t>
            </a:r>
            <a:r>
              <a:rPr kumimoji="1" lang="ja-JP" altLang="en-US" sz="1400">
                <a:solidFill>
                  <a:srgbClr val="FF0000"/>
                </a:solidFill>
                <a:latin typeface="BIZ UDPゴシック" panose="020B0400000000000000" pitchFamily="50" charset="-128"/>
                <a:ea typeface="BIZ UDPゴシック" panose="020B0400000000000000" pitchFamily="50" charset="-128"/>
              </a:rPr>
              <a:t>低減</a:t>
            </a:r>
            <a:r>
              <a:rPr kumimoji="1" lang="ja-JP" altLang="en-US" sz="1400">
                <a:latin typeface="BIZ UDPゴシック" panose="020B0400000000000000" pitchFamily="50" charset="-128"/>
                <a:ea typeface="BIZ UDPゴシック" panose="020B0400000000000000" pitchFamily="50" charset="-128"/>
              </a:rPr>
              <a:t>することが確認できた。</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特に需要が高まる７月中旬から９月頭にかけては、他の期間よりもより精度が高い結果が得られた。　　　　　　　　　　　　　</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a:t>
            </a:r>
            <a:r>
              <a:rPr kumimoji="1" lang="ja-JP" altLang="en-US" sz="1400">
                <a:solidFill>
                  <a:srgbClr val="C00000"/>
                </a:solidFill>
                <a:latin typeface="BIZ UDPゴシック" panose="020B0400000000000000" pitchFamily="50" charset="-128"/>
                <a:ea typeface="BIZ UDPゴシック" panose="020B0400000000000000" pitchFamily="50" charset="-128"/>
              </a:rPr>
              <a:t>短期の検証かつ「気象情報」と「過去実績」のみのデータで予測した数値であり、イベント情報や大規模な卸</a:t>
            </a:r>
            <a:endParaRPr kumimoji="1" lang="en-US" altLang="ja-JP" sz="1400">
              <a:solidFill>
                <a:srgbClr val="C00000"/>
              </a:solidFill>
              <a:latin typeface="BIZ UDPゴシック" panose="020B0400000000000000" pitchFamily="50" charset="-128"/>
              <a:ea typeface="BIZ UDPゴシック" panose="020B0400000000000000" pitchFamily="50" charset="-128"/>
            </a:endParaRPr>
          </a:p>
          <a:p>
            <a:r>
              <a:rPr kumimoji="1" lang="ja-JP" altLang="en-US" sz="1400">
                <a:solidFill>
                  <a:srgbClr val="C00000"/>
                </a:solidFill>
                <a:latin typeface="BIZ UDPゴシック" panose="020B0400000000000000" pitchFamily="50" charset="-128"/>
                <a:ea typeface="BIZ UDPゴシック" panose="020B0400000000000000" pitchFamily="50" charset="-128"/>
              </a:rPr>
              <a:t>　　先の予定等をデータ化し、入力できればより精度の向上が見込まれる。　　</a:t>
            </a:r>
            <a:r>
              <a:rPr kumimoji="1" lang="ja-JP" altLang="en-US" sz="1400">
                <a:latin typeface="BIZ UDPゴシック" panose="020B0400000000000000" pitchFamily="50" charset="-128"/>
                <a:ea typeface="BIZ UDPゴシック" panose="020B0400000000000000" pitchFamily="50" charset="-128"/>
              </a:rPr>
              <a:t>　　　　　　　　　　　　　</a:t>
            </a:r>
            <a:r>
              <a:rPr lang="ja-JP" altLang="en-US" sz="1050">
                <a:latin typeface="BIZ UDPゴシック" panose="020B0400000000000000" pitchFamily="50" charset="-128"/>
                <a:ea typeface="BIZ UDPゴシック" panose="020B0400000000000000" pitchFamily="50" charset="-128"/>
              </a:rPr>
              <a:t>（</a:t>
            </a:r>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）平均絶対誤差　</a:t>
            </a:r>
            <a:r>
              <a:rPr lang="ja-JP" altLang="en-US" sz="1200">
                <a:latin typeface="BIZ UDPゴシック" panose="020B0400000000000000" pitchFamily="50" charset="-128"/>
                <a:ea typeface="BIZ UDPゴシック" panose="020B0400000000000000" pitchFamily="50" charset="-128"/>
              </a:rPr>
              <a:t>　</a:t>
            </a:r>
            <a:endParaRPr kumimoji="1" lang="ja-JP" altLang="en-US">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181851" y="673569"/>
            <a:ext cx="9538220"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結果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27B0E70-323B-A415-A498-9B54EC47DC3A}"/>
              </a:ext>
            </a:extLst>
          </p:cNvPr>
          <p:cNvSpPr txBox="1"/>
          <p:nvPr/>
        </p:nvSpPr>
        <p:spPr>
          <a:xfrm>
            <a:off x="1206316" y="721780"/>
            <a:ext cx="4646837" cy="400110"/>
          </a:xfrm>
          <a:prstGeom prst="rect">
            <a:avLst/>
          </a:prstGeom>
          <a:solidFill>
            <a:schemeClr val="accent4">
              <a:lumMod val="20000"/>
              <a:lumOff val="80000"/>
            </a:schemeClr>
          </a:solid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a:t>
            </a:r>
            <a:r>
              <a:rPr kumimoji="1" lang="en-US" altLang="ja-JP" sz="2000" b="1">
                <a:latin typeface="BIZ UDPゴシック" panose="020B0400000000000000" pitchFamily="50" charset="-128"/>
                <a:ea typeface="BIZ UDPゴシック" panose="020B0400000000000000" pitchFamily="50" charset="-128"/>
              </a:rPr>
              <a:t>AI</a:t>
            </a:r>
            <a:r>
              <a:rPr kumimoji="1" lang="ja-JP" altLang="en-US" sz="2000" b="1">
                <a:latin typeface="BIZ UDPゴシック" panose="020B0400000000000000" pitchFamily="50" charset="-128"/>
                <a:ea typeface="BIZ UDPゴシック" panose="020B0400000000000000" pitchFamily="50" charset="-128"/>
              </a:rPr>
              <a:t>予測による出荷予測数の改善率＞</a:t>
            </a:r>
            <a:endParaRPr kumimoji="1" lang="en-US" altLang="ja-JP" sz="2000" b="1">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76AD3CDA-F662-5E43-B1D4-E7D6345B9F17}"/>
              </a:ext>
            </a:extLst>
          </p:cNvPr>
          <p:cNvPicPr>
            <a:picLocks noChangeAspect="1"/>
          </p:cNvPicPr>
          <p:nvPr/>
        </p:nvPicPr>
        <p:blipFill>
          <a:blip r:embed="rId3"/>
          <a:stretch>
            <a:fillRect/>
          </a:stretch>
        </p:blipFill>
        <p:spPr>
          <a:xfrm>
            <a:off x="507786" y="1369315"/>
            <a:ext cx="8595874" cy="3415654"/>
          </a:xfrm>
          <a:prstGeom prst="rect">
            <a:avLst/>
          </a:prstGeom>
        </p:spPr>
      </p:pic>
      <p:cxnSp>
        <p:nvCxnSpPr>
          <p:cNvPr id="8" name="直線コネクタ 7">
            <a:extLst>
              <a:ext uri="{FF2B5EF4-FFF2-40B4-BE49-F238E27FC236}">
                <a16:creationId xmlns:a16="http://schemas.microsoft.com/office/drawing/2014/main" id="{C2B1FD40-1E66-623A-D6B0-3756B6EB70AA}"/>
              </a:ext>
            </a:extLst>
          </p:cNvPr>
          <p:cNvCxnSpPr>
            <a:cxnSpLocks/>
          </p:cNvCxnSpPr>
          <p:nvPr/>
        </p:nvCxnSpPr>
        <p:spPr>
          <a:xfrm flipV="1">
            <a:off x="3986330" y="1678686"/>
            <a:ext cx="0" cy="228025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2B388B2-AB08-9F42-93D7-30000A626ED9}"/>
              </a:ext>
            </a:extLst>
          </p:cNvPr>
          <p:cNvCxnSpPr>
            <a:cxnSpLocks/>
          </p:cNvCxnSpPr>
          <p:nvPr/>
        </p:nvCxnSpPr>
        <p:spPr>
          <a:xfrm flipV="1">
            <a:off x="7037070" y="1676400"/>
            <a:ext cx="0" cy="2282536"/>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009CBD1-6CD3-988C-8446-5EF21E0CBBBF}"/>
              </a:ext>
            </a:extLst>
          </p:cNvPr>
          <p:cNvCxnSpPr>
            <a:cxnSpLocks/>
          </p:cNvCxnSpPr>
          <p:nvPr/>
        </p:nvCxnSpPr>
        <p:spPr>
          <a:xfrm>
            <a:off x="4062846" y="3647209"/>
            <a:ext cx="2974224"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27C5A5E7-512D-356B-5FC9-96A52D2D8D3E}"/>
              </a:ext>
            </a:extLst>
          </p:cNvPr>
          <p:cNvSpPr txBox="1"/>
          <p:nvPr/>
        </p:nvSpPr>
        <p:spPr>
          <a:xfrm>
            <a:off x="4990726" y="3508709"/>
            <a:ext cx="1118464" cy="276999"/>
          </a:xfrm>
          <a:prstGeom prst="rect">
            <a:avLst/>
          </a:prstGeom>
          <a:solidFill>
            <a:schemeClr val="bg1"/>
          </a:solid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需要増加期間</a:t>
            </a:r>
          </a:p>
        </p:txBody>
      </p:sp>
    </p:spTree>
    <p:extLst>
      <p:ext uri="{BB962C8B-B14F-4D97-AF65-F5344CB8AC3E}">
        <p14:creationId xmlns:p14="http://schemas.microsoft.com/office/powerpoint/2010/main" val="320477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11</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656615"/>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249470" y="1274699"/>
            <a:ext cx="9424882" cy="5119559"/>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559472" y="4237066"/>
            <a:ext cx="8787056" cy="2127603"/>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r>
              <a:rPr kumimoji="1" lang="ja-JP" altLang="en-US" sz="1600">
                <a:latin typeface="BIZ UDPゴシック" panose="020B0400000000000000" pitchFamily="50" charset="-128"/>
                <a:ea typeface="BIZ UDPゴシック" panose="020B0400000000000000" pitchFamily="50" charset="-128"/>
              </a:rPr>
              <a:t>○　フタバ食品においては、各営業支店における出荷量の予測に誤差が生じたことで在庫が枯渇し、取引先からの発注を受けられない状態を避けるため、在庫に余裕のある営業支店の倉庫から不足が見込まれる営業支店に向けて商品を再配送するという「横持」という作業が発生していた。</a:t>
            </a:r>
            <a:endParaRPr kumimoji="1" lang="en-US" altLang="ja-JP" sz="1600">
              <a:latin typeface="BIZ UDPゴシック" panose="020B0400000000000000" pitchFamily="50" charset="-128"/>
              <a:ea typeface="BIZ UDPゴシック" panose="020B0400000000000000" pitchFamily="50" charset="-128"/>
            </a:endParaRPr>
          </a:p>
          <a:p>
            <a:endParaRPr lang="en-US" altLang="ja-JP" sz="1600">
              <a:latin typeface="BIZ UDPゴシック" panose="020B0400000000000000" pitchFamily="50" charset="-128"/>
              <a:ea typeface="BIZ UDPゴシック" panose="020B0400000000000000" pitchFamily="50" charset="-128"/>
            </a:endParaRPr>
          </a:p>
          <a:p>
            <a:r>
              <a:rPr kumimoji="1" lang="ja-JP" altLang="en-US" sz="1600">
                <a:latin typeface="BIZ UDPゴシック" panose="020B0400000000000000" pitchFamily="50" charset="-128"/>
                <a:ea typeface="BIZ UDPゴシック" panose="020B0400000000000000" pitchFamily="50" charset="-128"/>
              </a:rPr>
              <a:t>○ＡＩ予測による出荷数予測データを用いて、この「横持」が改善できるかシミュレーションを行ったところ、</a:t>
            </a:r>
            <a:r>
              <a:rPr kumimoji="1" lang="ja-JP" altLang="en-US" sz="1600">
                <a:solidFill>
                  <a:srgbClr val="FF0000"/>
                </a:solidFill>
                <a:latin typeface="BIZ UDPゴシック" panose="020B0400000000000000" pitchFamily="50" charset="-128"/>
                <a:ea typeface="BIZ UDPゴシック" panose="020B0400000000000000" pitchFamily="50" charset="-128"/>
              </a:rPr>
              <a:t>出荷後に調整が必要となる割合が１．８％改善</a:t>
            </a:r>
            <a:r>
              <a:rPr kumimoji="1" lang="ja-JP" altLang="en-US" sz="1600">
                <a:latin typeface="BIZ UDPゴシック" panose="020B0400000000000000" pitchFamily="50" charset="-128"/>
                <a:ea typeface="BIZ UDPゴシック" panose="020B0400000000000000" pitchFamily="50" charset="-128"/>
              </a:rPr>
              <a:t>（従来手法：５．２％→</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予測：３．４％）された。</a:t>
            </a:r>
            <a:endParaRPr lang="en-US" altLang="ja-JP" sz="1600">
              <a:latin typeface="BIZ UDPゴシック" panose="020B0400000000000000" pitchFamily="50" charset="-128"/>
              <a:ea typeface="BIZ UDPゴシック" panose="020B0400000000000000" pitchFamily="50" charset="-128"/>
            </a:endParaRPr>
          </a:p>
          <a:p>
            <a:r>
              <a:rPr lang="ja-JP" altLang="en-US" sz="1600">
                <a:latin typeface="BIZ UDPゴシック" panose="020B0400000000000000" pitchFamily="50" charset="-128"/>
                <a:ea typeface="BIZ UDPゴシック" panose="020B0400000000000000" pitchFamily="50" charset="-128"/>
              </a:rPr>
              <a:t>　</a:t>
            </a:r>
            <a:r>
              <a:rPr lang="ja-JP" altLang="en-US" sz="1600">
                <a:solidFill>
                  <a:srgbClr val="FF0000"/>
                </a:solidFill>
                <a:latin typeface="BIZ UDPゴシック" panose="020B0400000000000000" pitchFamily="50" charset="-128"/>
                <a:ea typeface="BIZ UDPゴシック" panose="020B0400000000000000" pitchFamily="50" charset="-128"/>
              </a:rPr>
              <a:t>⇒</a:t>
            </a:r>
            <a:r>
              <a:rPr lang="en-US" altLang="ja-JP" sz="1600">
                <a:solidFill>
                  <a:srgbClr val="FF0000"/>
                </a:solidFill>
                <a:latin typeface="BIZ UDPゴシック" panose="020B0400000000000000" pitchFamily="50" charset="-128"/>
                <a:ea typeface="BIZ UDPゴシック" panose="020B0400000000000000" pitchFamily="50" charset="-128"/>
              </a:rPr>
              <a:t>10</a:t>
            </a:r>
            <a:r>
              <a:rPr lang="ja-JP" altLang="en-US" sz="1600">
                <a:solidFill>
                  <a:srgbClr val="FF0000"/>
                </a:solidFill>
                <a:latin typeface="BIZ UDPゴシック" panose="020B0400000000000000" pitchFamily="50" charset="-128"/>
                <a:ea typeface="BIZ UDPゴシック" panose="020B0400000000000000" pitchFamily="50" charset="-128"/>
              </a:rPr>
              <a:t>トントラック９台分の配送削減に相当し、約</a:t>
            </a:r>
            <a:r>
              <a:rPr lang="en-US" altLang="ja-JP" sz="1600">
                <a:solidFill>
                  <a:srgbClr val="FF0000"/>
                </a:solidFill>
                <a:latin typeface="BIZ UDPゴシック" panose="020B0400000000000000" pitchFamily="50" charset="-128"/>
                <a:ea typeface="BIZ UDPゴシック" panose="020B0400000000000000" pitchFamily="50" charset="-128"/>
              </a:rPr>
              <a:t>180</a:t>
            </a:r>
            <a:r>
              <a:rPr lang="ja-JP" altLang="en-US" sz="1600">
                <a:solidFill>
                  <a:srgbClr val="FF0000"/>
                </a:solidFill>
                <a:latin typeface="BIZ UDPゴシック" panose="020B0400000000000000" pitchFamily="50" charset="-128"/>
                <a:ea typeface="BIZ UDPゴシック" panose="020B0400000000000000" pitchFamily="50" charset="-128"/>
              </a:rPr>
              <a:t>万円</a:t>
            </a:r>
            <a:r>
              <a:rPr lang="en-US" altLang="ja-JP" sz="1600">
                <a:solidFill>
                  <a:srgbClr val="FF0000"/>
                </a:solidFill>
                <a:latin typeface="BIZ UDPゴシック" panose="020B0400000000000000" pitchFamily="50" charset="-128"/>
                <a:ea typeface="BIZ UDPゴシック" panose="020B0400000000000000" pitchFamily="50" charset="-128"/>
              </a:rPr>
              <a:t>/</a:t>
            </a:r>
            <a:r>
              <a:rPr lang="ja-JP" altLang="en-US" sz="1600">
                <a:solidFill>
                  <a:srgbClr val="FF0000"/>
                </a:solidFill>
                <a:latin typeface="BIZ UDPゴシック" panose="020B0400000000000000" pitchFamily="50" charset="-128"/>
                <a:ea typeface="BIZ UDPゴシック" panose="020B0400000000000000" pitchFamily="50" charset="-128"/>
              </a:rPr>
              <a:t>年分の物流費の改善につながる。</a:t>
            </a:r>
            <a:endParaRPr lang="en-US" altLang="ja-JP" sz="160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240559" y="670565"/>
            <a:ext cx="9424882"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経営上の効果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27B0E70-323B-A415-A498-9B54EC47DC3A}"/>
              </a:ext>
            </a:extLst>
          </p:cNvPr>
          <p:cNvSpPr txBox="1"/>
          <p:nvPr/>
        </p:nvSpPr>
        <p:spPr>
          <a:xfrm>
            <a:off x="2424272" y="722511"/>
            <a:ext cx="2299319" cy="400110"/>
          </a:xfrm>
          <a:prstGeom prst="rect">
            <a:avLst/>
          </a:prstGeom>
          <a:solidFill>
            <a:schemeClr val="accent4">
              <a:lumMod val="20000"/>
              <a:lumOff val="80000"/>
            </a:schemeClr>
          </a:solidFill>
        </p:spPr>
        <p:txBody>
          <a:bodyPr wrap="square" rtlCol="0" anchor="ctr" anchorCtr="1">
            <a:spAutoFit/>
          </a:bodyPr>
          <a:lstStyle/>
          <a:p>
            <a:r>
              <a:rPr kumimoji="1" lang="ja-JP" altLang="en-US" sz="2000" b="1">
                <a:latin typeface="BIZ UDPゴシック" panose="020B0400000000000000" pitchFamily="50" charset="-128"/>
                <a:ea typeface="BIZ UDPゴシック" panose="020B0400000000000000" pitchFamily="50" charset="-128"/>
              </a:rPr>
              <a:t>＜物流の改善＞</a:t>
            </a:r>
            <a:endParaRPr kumimoji="1" lang="en-US" altLang="ja-JP" sz="2000" b="1">
              <a:latin typeface="BIZ UDPゴシック" panose="020B0400000000000000" pitchFamily="50" charset="-128"/>
              <a:ea typeface="BIZ UDPゴシック" panose="020B0400000000000000" pitchFamily="50" charset="-128"/>
            </a:endParaRPr>
          </a:p>
        </p:txBody>
      </p:sp>
      <p:pic>
        <p:nvPicPr>
          <p:cNvPr id="7" name="図 6" descr="ダイアグラム&#10;&#10;中程度の精度で自動的に生成された説明">
            <a:extLst>
              <a:ext uri="{FF2B5EF4-FFF2-40B4-BE49-F238E27FC236}">
                <a16:creationId xmlns:a16="http://schemas.microsoft.com/office/drawing/2014/main" id="{EA419976-53EE-211B-ED24-183907B80E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31"/>
          <a:stretch/>
        </p:blipFill>
        <p:spPr bwMode="auto">
          <a:xfrm>
            <a:off x="393352" y="1340318"/>
            <a:ext cx="5023379" cy="2642729"/>
          </a:xfrm>
          <a:prstGeom prst="rect">
            <a:avLst/>
          </a:prstGeom>
          <a:noFill/>
          <a:ln>
            <a:solidFill>
              <a:schemeClr val="tx1"/>
            </a:solidFill>
          </a:ln>
          <a:extLst>
            <a:ext uri="{53640926-AAD7-44D8-BBD7-CCE9431645EC}">
              <a14:shadowObscured xmlns:a14="http://schemas.microsoft.com/office/drawing/2010/main"/>
            </a:ext>
          </a:extLst>
        </p:spPr>
      </p:pic>
      <p:sp>
        <p:nvSpPr>
          <p:cNvPr id="8" name="テキスト ボックス 7">
            <a:extLst>
              <a:ext uri="{FF2B5EF4-FFF2-40B4-BE49-F238E27FC236}">
                <a16:creationId xmlns:a16="http://schemas.microsoft.com/office/drawing/2014/main" id="{73225738-4CA9-A29A-1E52-113ED30032B2}"/>
              </a:ext>
            </a:extLst>
          </p:cNvPr>
          <p:cNvSpPr txBox="1"/>
          <p:nvPr/>
        </p:nvSpPr>
        <p:spPr>
          <a:xfrm>
            <a:off x="5560613" y="1354855"/>
            <a:ext cx="3866899" cy="1107996"/>
          </a:xfrm>
          <a:prstGeom prst="rect">
            <a:avLst/>
          </a:prstGeom>
          <a:solidFill>
            <a:schemeClr val="bg1"/>
          </a:solidFill>
          <a:ln>
            <a:solidFill>
              <a:schemeClr val="tx1"/>
            </a:solidFill>
          </a:ln>
        </p:spPr>
        <p:txBody>
          <a:bodyPr wrap="square" rtlCol="0">
            <a:spAutoFit/>
          </a:bodyPr>
          <a:lstStyle/>
          <a:p>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物流改善効果検証</a:t>
            </a:r>
            <a:r>
              <a:rPr kumimoji="1" lang="en-US" altLang="ja-JP" b="1">
                <a:latin typeface="BIZ UDPゴシック" panose="020B0400000000000000" pitchFamily="50" charset="-128"/>
                <a:ea typeface="BIZ UDPゴシック" panose="020B0400000000000000" pitchFamily="50" charset="-128"/>
              </a:rPr>
              <a:t>】</a:t>
            </a:r>
            <a:endParaRPr kumimoji="1" lang="en-US" altLang="ja-JP" sz="1600" b="1">
              <a:latin typeface="BIZ UDPゴシック" panose="020B0400000000000000" pitchFamily="50" charset="-128"/>
              <a:ea typeface="BIZ UDPゴシック" panose="020B0400000000000000" pitchFamily="50" charset="-128"/>
            </a:endParaRPr>
          </a:p>
          <a:p>
            <a:r>
              <a:rPr kumimoji="1" lang="ja-JP" altLang="en-US" sz="1600" b="1">
                <a:latin typeface="BIZ UDPゴシック" panose="020B0400000000000000" pitchFamily="50" charset="-128"/>
                <a:ea typeface="BIZ UDPゴシック" panose="020B0400000000000000" pitchFamily="50" charset="-128"/>
              </a:rPr>
              <a:t>　期間　：</a:t>
            </a:r>
            <a:r>
              <a:rPr kumimoji="1" lang="en-US" altLang="ja-JP" sz="1600" b="1">
                <a:latin typeface="BIZ UDPゴシック" panose="020B0400000000000000" pitchFamily="50" charset="-128"/>
                <a:ea typeface="BIZ UDPゴシック" panose="020B0400000000000000" pitchFamily="50" charset="-128"/>
              </a:rPr>
              <a:t>2024</a:t>
            </a:r>
            <a:r>
              <a:rPr kumimoji="1" lang="ja-JP" altLang="en-US" sz="1600" b="1">
                <a:latin typeface="BIZ UDPゴシック" panose="020B0400000000000000" pitchFamily="50" charset="-128"/>
                <a:ea typeface="BIZ UDPゴシック" panose="020B0400000000000000" pitchFamily="50" charset="-128"/>
              </a:rPr>
              <a:t>年６月～</a:t>
            </a:r>
            <a:r>
              <a:rPr kumimoji="1" lang="en-US" altLang="ja-JP" sz="1600" b="1">
                <a:latin typeface="BIZ UDPゴシック" panose="020B0400000000000000" pitchFamily="50" charset="-128"/>
                <a:ea typeface="BIZ UDPゴシック" panose="020B0400000000000000" pitchFamily="50" charset="-128"/>
              </a:rPr>
              <a:t>9</a:t>
            </a:r>
            <a:r>
              <a:rPr kumimoji="1" lang="ja-JP" altLang="en-US" sz="1600" b="1">
                <a:latin typeface="BIZ UDPゴシック" panose="020B0400000000000000" pitchFamily="50" charset="-128"/>
                <a:ea typeface="BIZ UDPゴシック" panose="020B0400000000000000" pitchFamily="50" charset="-128"/>
              </a:rPr>
              <a:t>月（４ヶ月）</a:t>
            </a:r>
            <a:endParaRPr kumimoji="1" lang="en-US" altLang="ja-JP" sz="1600" b="1">
              <a:latin typeface="BIZ UDPゴシック" panose="020B0400000000000000" pitchFamily="50" charset="-128"/>
              <a:ea typeface="BIZ UDPゴシック" panose="020B0400000000000000" pitchFamily="50" charset="-128"/>
            </a:endParaRPr>
          </a:p>
          <a:p>
            <a:r>
              <a:rPr kumimoji="1" lang="ja-JP" altLang="en-US" sz="1600" b="1">
                <a:latin typeface="BIZ UDPゴシック" panose="020B0400000000000000" pitchFamily="50" charset="-128"/>
                <a:ea typeface="BIZ UDPゴシック" panose="020B0400000000000000" pitchFamily="50" charset="-128"/>
              </a:rPr>
              <a:t>　対象　：期間内の「横持」回数</a:t>
            </a:r>
            <a:endParaRPr kumimoji="1" lang="en-US" altLang="ja-JP" sz="1600" b="1">
              <a:latin typeface="BIZ UDPゴシック" panose="020B0400000000000000" pitchFamily="50" charset="-128"/>
              <a:ea typeface="BIZ UDPゴシック" panose="020B0400000000000000" pitchFamily="50" charset="-128"/>
            </a:endParaRPr>
          </a:p>
          <a:p>
            <a:r>
              <a:rPr kumimoji="1" lang="ja-JP" altLang="en-US" sz="1600" b="1">
                <a:latin typeface="BIZ UDPゴシック" panose="020B0400000000000000" pitchFamily="50" charset="-128"/>
                <a:ea typeface="BIZ UDPゴシック" panose="020B0400000000000000" pitchFamily="50" charset="-128"/>
              </a:rPr>
              <a:t>　品目　：サクレレモン</a:t>
            </a:r>
            <a:endParaRPr kumimoji="1" lang="en-US" altLang="ja-JP" sz="1600" b="1">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8C14B32-15BE-34F6-A987-25F2F5A5CC03}"/>
              </a:ext>
            </a:extLst>
          </p:cNvPr>
          <p:cNvSpPr txBox="1"/>
          <p:nvPr/>
        </p:nvSpPr>
        <p:spPr>
          <a:xfrm>
            <a:off x="5560613" y="2782718"/>
            <a:ext cx="3952035" cy="1354217"/>
          </a:xfrm>
          <a:prstGeom prst="rect">
            <a:avLst/>
          </a:prstGeom>
          <a:solidFill>
            <a:schemeClr val="bg1"/>
          </a:solidFill>
          <a:ln>
            <a:solidFill>
              <a:schemeClr val="tx1"/>
            </a:solidFill>
          </a:ln>
        </p:spPr>
        <p:txBody>
          <a:bodyPr wrap="square" rtlCol="0">
            <a:spAutoFit/>
          </a:bodyPr>
          <a:lstStyle/>
          <a:p>
            <a:r>
              <a:rPr kumimoji="1" lang="en-US" altLang="ja-JP" sz="1400" b="1">
                <a:latin typeface="BIZ UDPゴシック" panose="020B0400000000000000" pitchFamily="50" charset="-128"/>
                <a:ea typeface="BIZ UDPゴシック" panose="020B0400000000000000" pitchFamily="50" charset="-128"/>
              </a:rPr>
              <a:t>【</a:t>
            </a:r>
            <a:r>
              <a:rPr kumimoji="1" lang="ja-JP" altLang="en-US" sz="1400" b="1">
                <a:latin typeface="BIZ UDPゴシック" panose="020B0400000000000000" pitchFamily="50" charset="-128"/>
                <a:ea typeface="BIZ UDPゴシック" panose="020B0400000000000000" pitchFamily="50" charset="-128"/>
              </a:rPr>
              <a:t>工場出荷後に支店間で在庫調整が必要となった商品数の割合</a:t>
            </a:r>
            <a:r>
              <a:rPr kumimoji="1" lang="en-US" altLang="ja-JP" sz="1400" b="1">
                <a:latin typeface="BIZ UDPゴシック" panose="020B0400000000000000" pitchFamily="50" charset="-128"/>
                <a:ea typeface="BIZ UDPゴシック" panose="020B0400000000000000" pitchFamily="50" charset="-128"/>
              </a:rPr>
              <a:t>】</a:t>
            </a:r>
            <a:endParaRPr lang="en-US" altLang="ja-JP" sz="1400" b="1">
              <a:latin typeface="BIZ UDPゴシック" panose="020B0400000000000000" pitchFamily="50" charset="-128"/>
              <a:ea typeface="BIZ UDPゴシック" panose="020B0400000000000000" pitchFamily="50" charset="-128"/>
            </a:endParaRPr>
          </a:p>
          <a:p>
            <a:r>
              <a:rPr kumimoji="1" lang="ja-JP" altLang="en-US" b="1">
                <a:latin typeface="BIZ UDPゴシック" panose="020B0400000000000000" pitchFamily="50" charset="-128"/>
                <a:ea typeface="BIZ UDPゴシック" panose="020B0400000000000000" pitchFamily="50" charset="-128"/>
              </a:rPr>
              <a:t>　従来の手法  </a:t>
            </a:r>
            <a:r>
              <a:rPr kumimoji="1" lang="en-US" altLang="ja-JP" b="1">
                <a:latin typeface="BIZ UDPゴシック" panose="020B0400000000000000" pitchFamily="50" charset="-128"/>
                <a:ea typeface="BIZ UDPゴシック" panose="020B0400000000000000" pitchFamily="50" charset="-128"/>
              </a:rPr>
              <a:t>…</a:t>
            </a:r>
            <a:r>
              <a:rPr kumimoji="1" lang="ja-JP" altLang="en-US" b="1">
                <a:latin typeface="BIZ UDPゴシック" panose="020B0400000000000000" pitchFamily="50" charset="-128"/>
                <a:ea typeface="BIZ UDPゴシック" panose="020B0400000000000000" pitchFamily="50" charset="-128"/>
              </a:rPr>
              <a:t>５．２％</a:t>
            </a:r>
            <a:endParaRPr kumimoji="1" lang="en-US" altLang="ja-JP" b="1">
              <a:latin typeface="BIZ UDPゴシック" panose="020B0400000000000000" pitchFamily="50" charset="-128"/>
              <a:ea typeface="BIZ UDPゴシック" panose="020B0400000000000000" pitchFamily="50" charset="-128"/>
            </a:endParaRPr>
          </a:p>
          <a:p>
            <a:r>
              <a:rPr lang="en-US" altLang="ja-JP" b="1">
                <a:latin typeface="BIZ UDPゴシック" panose="020B0400000000000000" pitchFamily="50" charset="-128"/>
                <a:ea typeface="BIZ UDPゴシック" panose="020B0400000000000000" pitchFamily="50" charset="-128"/>
              </a:rPr>
              <a:t>  </a:t>
            </a:r>
            <a:r>
              <a:rPr kumimoji="1" lang="en-US" altLang="ja-JP" b="1">
                <a:solidFill>
                  <a:srgbClr val="FF0000"/>
                </a:solidFill>
                <a:latin typeface="BIZ UDPゴシック" panose="020B0400000000000000" pitchFamily="50" charset="-128"/>
                <a:ea typeface="BIZ UDPゴシック" panose="020B0400000000000000" pitchFamily="50" charset="-128"/>
              </a:rPr>
              <a:t>AI</a:t>
            </a:r>
            <a:r>
              <a:rPr kumimoji="1" lang="ja-JP" altLang="en-US" b="1">
                <a:solidFill>
                  <a:srgbClr val="FF0000"/>
                </a:solidFill>
                <a:latin typeface="BIZ UDPゴシック" panose="020B0400000000000000" pitchFamily="50" charset="-128"/>
                <a:ea typeface="BIZ UDPゴシック" panose="020B0400000000000000" pitchFamily="50" charset="-128"/>
              </a:rPr>
              <a:t>予測       </a:t>
            </a:r>
            <a:r>
              <a:rPr kumimoji="1" lang="en-US" altLang="ja-JP" b="1">
                <a:solidFill>
                  <a:srgbClr val="FF0000"/>
                </a:solidFill>
                <a:latin typeface="BIZ UDPゴシック" panose="020B0400000000000000" pitchFamily="50" charset="-128"/>
                <a:ea typeface="BIZ UDPゴシック" panose="020B0400000000000000" pitchFamily="50" charset="-128"/>
              </a:rPr>
              <a:t>…3.4</a:t>
            </a:r>
            <a:r>
              <a:rPr kumimoji="1" lang="ja-JP" altLang="en-US" b="1">
                <a:solidFill>
                  <a:srgbClr val="FF0000"/>
                </a:solidFill>
                <a:latin typeface="BIZ UDPゴシック" panose="020B0400000000000000" pitchFamily="50" charset="-128"/>
                <a:ea typeface="BIZ UDPゴシック" panose="020B0400000000000000" pitchFamily="50" charset="-128"/>
              </a:rPr>
              <a:t>％</a:t>
            </a:r>
            <a:endParaRPr lang="en-US" altLang="ja-JP" b="1">
              <a:solidFill>
                <a:srgbClr val="FF0000"/>
              </a:solidFill>
              <a:latin typeface="BIZ UDPゴシック" panose="020B0400000000000000" pitchFamily="50" charset="-128"/>
              <a:ea typeface="BIZ UDPゴシック" panose="020B0400000000000000" pitchFamily="50" charset="-128"/>
            </a:endParaRPr>
          </a:p>
          <a:p>
            <a:r>
              <a:rPr kumimoji="1" lang="en-US" altLang="ja-JP" b="1">
                <a:solidFill>
                  <a:srgbClr val="FF0000"/>
                </a:solidFill>
                <a:latin typeface="BIZ UDPゴシック" panose="020B0400000000000000" pitchFamily="50" charset="-128"/>
                <a:ea typeface="BIZ UDPゴシック" panose="020B0400000000000000" pitchFamily="50" charset="-128"/>
              </a:rPr>
              <a:t>     </a:t>
            </a:r>
            <a:r>
              <a:rPr kumimoji="1" lang="ja-JP" altLang="en-US" b="1">
                <a:solidFill>
                  <a:srgbClr val="FF0000"/>
                </a:solidFill>
                <a:latin typeface="BIZ UDPゴシック" panose="020B0400000000000000" pitchFamily="50" charset="-128"/>
                <a:ea typeface="BIZ UDPゴシック" panose="020B0400000000000000" pitchFamily="50" charset="-128"/>
              </a:rPr>
              <a:t>　　　　　　　　</a:t>
            </a:r>
            <a:r>
              <a:rPr kumimoji="1" lang="en-US" altLang="ja-JP" b="1">
                <a:solidFill>
                  <a:srgbClr val="FF0000"/>
                </a:solidFill>
                <a:latin typeface="BIZ UDPゴシック" panose="020B0400000000000000" pitchFamily="50" charset="-128"/>
                <a:ea typeface="BIZ UDPゴシック" panose="020B0400000000000000" pitchFamily="50" charset="-128"/>
              </a:rPr>
              <a:t>※</a:t>
            </a:r>
            <a:r>
              <a:rPr kumimoji="1" lang="ja-JP" altLang="en-US" b="1">
                <a:solidFill>
                  <a:srgbClr val="FF0000"/>
                </a:solidFill>
                <a:latin typeface="BIZ UDPゴシック" panose="020B0400000000000000" pitchFamily="50" charset="-128"/>
                <a:ea typeface="BIZ UDPゴシック" panose="020B0400000000000000" pitchFamily="50" charset="-128"/>
              </a:rPr>
              <a:t>１．８％改善</a:t>
            </a:r>
            <a:endParaRPr kumimoji="1" lang="en-US" altLang="ja-JP" b="1">
              <a:solidFill>
                <a:srgbClr val="FF0000"/>
              </a:solidFill>
              <a:latin typeface="BIZ UDPゴシック" panose="020B0400000000000000" pitchFamily="50" charset="-128"/>
              <a:ea typeface="BIZ UDPゴシック" panose="020B0400000000000000" pitchFamily="50" charset="-128"/>
            </a:endParaRPr>
          </a:p>
        </p:txBody>
      </p:sp>
      <p:sp>
        <p:nvSpPr>
          <p:cNvPr id="12" name="二等辺三角形 11">
            <a:extLst>
              <a:ext uri="{FF2B5EF4-FFF2-40B4-BE49-F238E27FC236}">
                <a16:creationId xmlns:a16="http://schemas.microsoft.com/office/drawing/2014/main" id="{6BC87471-F8A0-B46D-A3F3-DC62B15EB75D}"/>
              </a:ext>
            </a:extLst>
          </p:cNvPr>
          <p:cNvSpPr/>
          <p:nvPr/>
        </p:nvSpPr>
        <p:spPr>
          <a:xfrm rot="10800000">
            <a:off x="7436152" y="2529588"/>
            <a:ext cx="630314" cy="203617"/>
          </a:xfrm>
          <a:prstGeom prst="triangle">
            <a:avLst/>
          </a:prstGeom>
          <a:solidFill>
            <a:srgbClr val="B91D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F371759-AB08-E6C0-02C3-58CBC60CBB7E}"/>
              </a:ext>
            </a:extLst>
          </p:cNvPr>
          <p:cNvSpPr txBox="1"/>
          <p:nvPr/>
        </p:nvSpPr>
        <p:spPr>
          <a:xfrm>
            <a:off x="445607" y="3594570"/>
            <a:ext cx="4953710" cy="338554"/>
          </a:xfrm>
          <a:prstGeom prst="rect">
            <a:avLst/>
          </a:prstGeom>
          <a:solidFill>
            <a:schemeClr val="bg1"/>
          </a:solidFill>
          <a:ln>
            <a:solidFill>
              <a:schemeClr val="tx1"/>
            </a:solidFill>
          </a:ln>
        </p:spPr>
        <p:txBody>
          <a:bodyPr wrap="square" rtlCol="0">
            <a:spAutoFit/>
          </a:bodyPr>
          <a:lstStyle/>
          <a:p>
            <a:r>
              <a:rPr kumimoji="1" lang="ja-JP" altLang="en-US" sz="1600" b="1">
                <a:solidFill>
                  <a:srgbClr val="FF0000"/>
                </a:solidFill>
                <a:latin typeface="BIZ UDPゴシック" panose="020B0400000000000000" pitchFamily="50" charset="-128"/>
                <a:ea typeface="BIZ UDPゴシック" panose="020B0400000000000000" pitchFamily="50" charset="-128"/>
              </a:rPr>
              <a:t>年間約</a:t>
            </a:r>
            <a:r>
              <a:rPr kumimoji="1" lang="en-US" altLang="ja-JP" sz="1600" b="1">
                <a:solidFill>
                  <a:srgbClr val="FF0000"/>
                </a:solidFill>
                <a:latin typeface="BIZ UDPゴシック" panose="020B0400000000000000" pitchFamily="50" charset="-128"/>
                <a:ea typeface="BIZ UDPゴシック" panose="020B0400000000000000" pitchFamily="50" charset="-128"/>
              </a:rPr>
              <a:t>180</a:t>
            </a:r>
            <a:r>
              <a:rPr kumimoji="1" lang="ja-JP" altLang="en-US" sz="1600" b="1">
                <a:solidFill>
                  <a:srgbClr val="FF0000"/>
                </a:solidFill>
                <a:latin typeface="BIZ UDPゴシック" panose="020B0400000000000000" pitchFamily="50" charset="-128"/>
                <a:ea typeface="BIZ UDPゴシック" panose="020B0400000000000000" pitchFamily="50" charset="-128"/>
              </a:rPr>
              <a:t>万円の物流改善効果（１０ｔトラック</a:t>
            </a:r>
            <a:r>
              <a:rPr kumimoji="1" lang="en-US" altLang="ja-JP" sz="1600" b="1">
                <a:solidFill>
                  <a:srgbClr val="FF0000"/>
                </a:solidFill>
                <a:latin typeface="BIZ UDPゴシック" panose="020B0400000000000000" pitchFamily="50" charset="-128"/>
                <a:ea typeface="BIZ UDPゴシック" panose="020B0400000000000000" pitchFamily="50" charset="-128"/>
              </a:rPr>
              <a:t>9</a:t>
            </a:r>
            <a:r>
              <a:rPr kumimoji="1" lang="ja-JP" altLang="en-US" sz="1600" b="1">
                <a:solidFill>
                  <a:srgbClr val="FF0000"/>
                </a:solidFill>
                <a:latin typeface="BIZ UDPゴシック" panose="020B0400000000000000" pitchFamily="50" charset="-128"/>
                <a:ea typeface="BIZ UDPゴシック" panose="020B0400000000000000" pitchFamily="50" charset="-128"/>
              </a:rPr>
              <a:t>台分）</a:t>
            </a:r>
            <a:endParaRPr kumimoji="1" lang="en-US" altLang="ja-JP" sz="1400" b="1">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569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12</a:t>
            </a:fld>
            <a:endParaRPr lang="ja-JP" altLang="en-US"/>
          </a:p>
        </p:txBody>
      </p:sp>
      <p:pic>
        <p:nvPicPr>
          <p:cNvPr id="10" name="図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4963" y="-17840"/>
            <a:ext cx="681037" cy="646986"/>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206163" y="1221556"/>
            <a:ext cx="9469059" cy="5143114"/>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262498" y="4521872"/>
            <a:ext cx="9356388" cy="1780335"/>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r>
              <a:rPr kumimoji="1" lang="ja-JP" altLang="en-US" sz="1600">
                <a:latin typeface="BIZ UDPゴシック" panose="020B0400000000000000" pitchFamily="50" charset="-128"/>
                <a:ea typeface="BIZ UDPゴシック" panose="020B0400000000000000" pitchFamily="50" charset="-128"/>
              </a:rPr>
              <a:t>○　各支店ごとの在庫調整及び再配送の手配等は担当者にとっての作業負担となる。</a:t>
            </a:r>
          </a:p>
          <a:p>
            <a:r>
              <a:rPr kumimoji="1" lang="ja-JP" altLang="en-US" sz="1600">
                <a:latin typeface="BIZ UDPゴシック" panose="020B0400000000000000" pitchFamily="50" charset="-128"/>
                <a:ea typeface="BIZ UDPゴシック" panose="020B0400000000000000" pitchFamily="50" charset="-128"/>
              </a:rPr>
              <a:t>　</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予測を用いることで、出荷量予測作業に加え「横持」回数の削減による再配送手配や在庫量の再調整作業時間を削減することが可能となる。</a:t>
            </a:r>
            <a:endParaRPr kumimoji="1" lang="en-US" altLang="ja-JP" sz="1600">
              <a:latin typeface="BIZ UDPゴシック" panose="020B0400000000000000" pitchFamily="50" charset="-128"/>
              <a:ea typeface="BIZ UDPゴシック" panose="020B0400000000000000" pitchFamily="50" charset="-128"/>
            </a:endParaRPr>
          </a:p>
          <a:p>
            <a:r>
              <a:rPr kumimoji="1" lang="ja-JP" altLang="en-US" sz="1600">
                <a:latin typeface="BIZ UDPゴシック" panose="020B0400000000000000" pitchFamily="50" charset="-128"/>
                <a:ea typeface="BIZ UDPゴシック" panose="020B0400000000000000" pitchFamily="50" charset="-128"/>
              </a:rPr>
              <a:t>　</a:t>
            </a:r>
            <a:r>
              <a:rPr kumimoji="1" lang="ja-JP" altLang="en-US" sz="1600">
                <a:solidFill>
                  <a:srgbClr val="FF0000"/>
                </a:solidFill>
                <a:latin typeface="BIZ UDPゴシック" panose="020B0400000000000000" pitchFamily="50" charset="-128"/>
                <a:ea typeface="BIZ UDPゴシック" panose="020B0400000000000000" pitchFamily="50" charset="-128"/>
              </a:rPr>
              <a:t>⇒　今回の実績を例に、削減時間、人件費について算出すると上図のとおり１４０時間、人件費削減額約３１万円の効果が見込まれる。</a:t>
            </a:r>
            <a:endParaRPr lang="en-US" altLang="ja-JP" sz="1600">
              <a:solidFill>
                <a:srgbClr val="FF0000"/>
              </a:solidFill>
              <a:latin typeface="BIZ UDPゴシック" panose="020B0400000000000000" pitchFamily="50" charset="-128"/>
              <a:ea typeface="BIZ UDPゴシック" panose="020B0400000000000000" pitchFamily="50" charset="-128"/>
            </a:endParaRPr>
          </a:p>
          <a:p>
            <a:r>
              <a:rPr kumimoji="1" lang="en-US" altLang="ja-JP" sz="140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「物流の</a:t>
            </a:r>
            <a:r>
              <a:rPr kumimoji="1" lang="en-US" altLang="ja-JP" sz="1400">
                <a:latin typeface="BIZ UDPゴシック" panose="020B0400000000000000" pitchFamily="50" charset="-128"/>
                <a:ea typeface="BIZ UDPゴシック" panose="020B0400000000000000" pitchFamily="50" charset="-128"/>
              </a:rPr>
              <a:t>24</a:t>
            </a:r>
            <a:r>
              <a:rPr kumimoji="1" lang="ja-JP" altLang="en-US" sz="1400">
                <a:latin typeface="BIZ UDPゴシック" panose="020B0400000000000000" pitchFamily="50" charset="-128"/>
                <a:ea typeface="BIZ UDPゴシック" panose="020B0400000000000000" pitchFamily="50" charset="-128"/>
              </a:rPr>
              <a:t>年問題」により再配送の物流管理はさらに難しくなることから、物流担当者の作業時間の軽減は一層重要な視点である。</a:t>
            </a:r>
            <a:endParaRPr lang="en-US" altLang="ja-JP" sz="1400">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206163" y="629147"/>
            <a:ext cx="9469059"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経営上の効果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27B0E70-323B-A415-A498-9B54EC47DC3A}"/>
              </a:ext>
            </a:extLst>
          </p:cNvPr>
          <p:cNvSpPr txBox="1"/>
          <p:nvPr/>
        </p:nvSpPr>
        <p:spPr>
          <a:xfrm>
            <a:off x="2476743" y="681093"/>
            <a:ext cx="2606479" cy="400110"/>
          </a:xfrm>
          <a:prstGeom prst="rect">
            <a:avLst/>
          </a:prstGeom>
          <a:solidFill>
            <a:schemeClr val="accent4">
              <a:lumMod val="20000"/>
              <a:lumOff val="80000"/>
            </a:schemeClr>
          </a:solidFill>
        </p:spPr>
        <p:txBody>
          <a:bodyPr wrap="square" rtlCol="0" anchor="ctr" anchorCtr="1">
            <a:spAutoFit/>
          </a:bodyPr>
          <a:lstStyle/>
          <a:p>
            <a:r>
              <a:rPr kumimoji="1" lang="ja-JP" altLang="en-US" sz="2000" b="1">
                <a:latin typeface="BIZ UDPゴシック" panose="020B0400000000000000" pitchFamily="50" charset="-128"/>
                <a:ea typeface="BIZ UDPゴシック" panose="020B0400000000000000" pitchFamily="50" charset="-128"/>
              </a:rPr>
              <a:t>＜作業効率の改善＞</a:t>
            </a:r>
            <a:endParaRPr kumimoji="1" lang="en-US" altLang="ja-JP" sz="2000" b="1">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49A25C8-032F-F0C4-EBD9-C7CB4F91C84F}"/>
              </a:ext>
            </a:extLst>
          </p:cNvPr>
          <p:cNvSpPr txBox="1"/>
          <p:nvPr/>
        </p:nvSpPr>
        <p:spPr>
          <a:xfrm>
            <a:off x="4825035" y="1263664"/>
            <a:ext cx="4806159" cy="3195747"/>
          </a:xfrm>
          <a:prstGeom prst="rect">
            <a:avLst/>
          </a:prstGeom>
          <a:solidFill>
            <a:schemeClr val="bg1">
              <a:lumMod val="95000"/>
            </a:schemeClr>
          </a:solidFill>
          <a:ln>
            <a:solidFill>
              <a:schemeClr val="tx1"/>
            </a:solidFill>
          </a:ln>
        </p:spPr>
        <p:txBody>
          <a:bodyPr wrap="square" rtlCol="0">
            <a:spAutoFit/>
          </a:bodyPr>
          <a:lstStyle/>
          <a:p>
            <a:r>
              <a:rPr kumimoji="1" lang="en-US" altLang="ja-JP">
                <a:latin typeface="BIZ UDPゴシック" panose="020B0400000000000000" pitchFamily="50" charset="-128"/>
                <a:ea typeface="BIZ UDPゴシック" panose="020B0400000000000000" pitchFamily="50" charset="-128"/>
              </a:rPr>
              <a:t>【AI</a:t>
            </a:r>
            <a:r>
              <a:rPr kumimoji="1" lang="ja-JP" altLang="en-US">
                <a:latin typeface="BIZ UDPゴシック" panose="020B0400000000000000" pitchFamily="50" charset="-128"/>
                <a:ea typeface="BIZ UDPゴシック" panose="020B0400000000000000" pitchFamily="50" charset="-128"/>
              </a:rPr>
              <a:t>需要予測活用による</a:t>
            </a:r>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作業削減時間及び人件費削減額の試算</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１</a:t>
            </a:r>
            <a:r>
              <a:rPr kumimoji="1" lang="en-US" altLang="ja-JP" sz="1050">
                <a:latin typeface="BIZ UDPゴシック" panose="020B0400000000000000" pitchFamily="50" charset="-128"/>
                <a:ea typeface="BIZ UDPゴシック" panose="020B0400000000000000" pitchFamily="50" charset="-128"/>
              </a:rPr>
              <a:t>)</a:t>
            </a:r>
            <a:r>
              <a:rPr kumimoji="1" lang="en-US" altLang="ja-JP">
                <a:latin typeface="BIZ UDPゴシック" panose="020B0400000000000000" pitchFamily="50" charset="-128"/>
                <a:ea typeface="BIZ UDPゴシック" panose="020B0400000000000000" pitchFamily="50" charset="-128"/>
              </a:rPr>
              <a:t>】</a:t>
            </a:r>
          </a:p>
          <a:p>
            <a:pPr>
              <a:lnSpc>
                <a:spcPts val="1400"/>
              </a:lnSpc>
            </a:pPr>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作業削減時間　</a:t>
            </a:r>
            <a:r>
              <a:rPr kumimoji="1" lang="en-US" altLang="ja-JP">
                <a:latin typeface="BIZ UDPゴシック" panose="020B0400000000000000" pitchFamily="50" charset="-128"/>
                <a:ea typeface="BIZ UDPゴシック" panose="020B0400000000000000" pitchFamily="50" charset="-128"/>
              </a:rPr>
              <a:t>10</a:t>
            </a:r>
            <a:r>
              <a:rPr kumimoji="1" lang="ja-JP" altLang="en-US">
                <a:latin typeface="BIZ UDPゴシック" panose="020B0400000000000000" pitchFamily="50" charset="-128"/>
                <a:ea typeface="BIZ UDPゴシック" panose="020B0400000000000000" pitchFamily="50" charset="-128"/>
              </a:rPr>
              <a:t>時間</a:t>
            </a:r>
            <a:r>
              <a:rPr kumimoji="1" lang="en-US" altLang="ja-JP">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週</a:t>
            </a:r>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a:t>
            </a:r>
            <a:r>
              <a:rPr kumimoji="1" lang="ja-JP" altLang="en-US" sz="1200">
                <a:latin typeface="BIZ UDPゴシック" panose="020B0400000000000000" pitchFamily="50" charset="-128"/>
                <a:ea typeface="BIZ UDPゴシック" panose="020B0400000000000000" pitchFamily="50" charset="-128"/>
              </a:rPr>
              <a:t>（出荷量予測作業</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再配送手配</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在庫量の再調整作業に要する時間）</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今回実証期間　</a:t>
            </a:r>
            <a:r>
              <a:rPr kumimoji="1" lang="en-US" altLang="ja-JP">
                <a:latin typeface="BIZ UDPゴシック" panose="020B0400000000000000" pitchFamily="50" charset="-128"/>
                <a:ea typeface="BIZ UDPゴシック" panose="020B0400000000000000" pitchFamily="50" charset="-128"/>
              </a:rPr>
              <a:t>14</a:t>
            </a:r>
            <a:r>
              <a:rPr kumimoji="1" lang="ja-JP" altLang="en-US">
                <a:latin typeface="BIZ UDPゴシック" panose="020B0400000000000000" pitchFamily="50" charset="-128"/>
                <a:ea typeface="BIZ UDPゴシック" panose="020B0400000000000000" pitchFamily="50" charset="-128"/>
              </a:rPr>
              <a:t>週</a:t>
            </a:r>
            <a:endParaRPr kumimoji="1" lang="en-US" altLang="ja-JP">
              <a:latin typeface="BIZ UDPゴシック" panose="020B0400000000000000" pitchFamily="50" charset="-128"/>
              <a:ea typeface="BIZ UDPゴシック" panose="020B0400000000000000" pitchFamily="50" charset="-128"/>
            </a:endParaRPr>
          </a:p>
          <a:p>
            <a:r>
              <a:rPr kumimoji="1" lang="ja-JP" altLang="en-US">
                <a:solidFill>
                  <a:srgbClr val="FF0000"/>
                </a:solidFill>
                <a:latin typeface="BIZ UDPゴシック" panose="020B0400000000000000" pitchFamily="50" charset="-128"/>
                <a:ea typeface="BIZ UDPゴシック" panose="020B0400000000000000" pitchFamily="50" charset="-128"/>
              </a:rPr>
              <a:t>○ 合計削減時間　</a:t>
            </a:r>
            <a:r>
              <a:rPr kumimoji="1" lang="en-US" altLang="ja-JP">
                <a:solidFill>
                  <a:srgbClr val="FF0000"/>
                </a:solidFill>
                <a:latin typeface="BIZ UDPゴシック" panose="020B0400000000000000" pitchFamily="50" charset="-128"/>
                <a:ea typeface="BIZ UDPゴシック" panose="020B0400000000000000" pitchFamily="50" charset="-128"/>
              </a:rPr>
              <a:t>140</a:t>
            </a:r>
            <a:r>
              <a:rPr kumimoji="1" lang="ja-JP" altLang="en-US">
                <a:solidFill>
                  <a:srgbClr val="FF0000"/>
                </a:solidFill>
                <a:latin typeface="BIZ UDPゴシック" panose="020B0400000000000000" pitchFamily="50" charset="-128"/>
                <a:ea typeface="BIZ UDPゴシック" panose="020B0400000000000000" pitchFamily="50" charset="-128"/>
              </a:rPr>
              <a:t>時間</a:t>
            </a:r>
            <a:endParaRPr kumimoji="1" lang="en-US" altLang="ja-JP">
              <a:solidFill>
                <a:srgbClr val="FF0000"/>
              </a:solidFill>
              <a:latin typeface="BIZ UDPゴシック" panose="020B0400000000000000" pitchFamily="50" charset="-128"/>
              <a:ea typeface="BIZ UDPゴシック" panose="020B0400000000000000" pitchFamily="50" charset="-128"/>
            </a:endParaRPr>
          </a:p>
          <a:p>
            <a:r>
              <a:rPr kumimoji="1" lang="ja-JP" altLang="en-US">
                <a:solidFill>
                  <a:srgbClr val="FF0000"/>
                </a:solidFill>
                <a:latin typeface="BIZ UDPゴシック" panose="020B0400000000000000" pitchFamily="50" charset="-128"/>
                <a:ea typeface="BIZ UDPゴシック" panose="020B0400000000000000" pitchFamily="50" charset="-128"/>
              </a:rPr>
              <a:t>○ 人件費削減額  </a:t>
            </a:r>
            <a:r>
              <a:rPr kumimoji="1" lang="en-US" altLang="ja-JP">
                <a:solidFill>
                  <a:srgbClr val="FF0000"/>
                </a:solidFill>
                <a:latin typeface="BIZ UDPゴシック" panose="020B0400000000000000" pitchFamily="50" charset="-128"/>
                <a:ea typeface="BIZ UDPゴシック" panose="020B0400000000000000" pitchFamily="50" charset="-128"/>
              </a:rPr>
              <a:t>140</a:t>
            </a:r>
            <a:r>
              <a:rPr kumimoji="1" lang="ja-JP" altLang="en-US">
                <a:solidFill>
                  <a:srgbClr val="FF0000"/>
                </a:solidFill>
                <a:latin typeface="BIZ UDPゴシック" panose="020B0400000000000000" pitchFamily="50" charset="-128"/>
                <a:ea typeface="BIZ UDPゴシック" panose="020B0400000000000000" pitchFamily="50" charset="-128"/>
              </a:rPr>
              <a:t>時間</a:t>
            </a:r>
            <a:r>
              <a:rPr kumimoji="1" lang="en-US" altLang="ja-JP">
                <a:solidFill>
                  <a:srgbClr val="FF0000"/>
                </a:solidFill>
                <a:latin typeface="BIZ UDPゴシック" panose="020B0400000000000000" pitchFamily="50" charset="-128"/>
                <a:ea typeface="BIZ UDPゴシック" panose="020B0400000000000000" pitchFamily="50" charset="-128"/>
              </a:rPr>
              <a:t>×2,231.8</a:t>
            </a:r>
            <a:r>
              <a:rPr kumimoji="1" lang="ja-JP" altLang="en-US">
                <a:solidFill>
                  <a:srgbClr val="FF0000"/>
                </a:solidFill>
                <a:latin typeface="BIZ UDPゴシック" panose="020B0400000000000000" pitchFamily="50" charset="-128"/>
                <a:ea typeface="BIZ UDPゴシック" panose="020B0400000000000000" pitchFamily="50" charset="-128"/>
              </a:rPr>
              <a:t>円</a:t>
            </a:r>
            <a:r>
              <a:rPr kumimoji="1" lang="ja-JP" altLang="en-US" sz="1100">
                <a:solidFill>
                  <a:srgbClr val="FF0000"/>
                </a:solidFill>
                <a:latin typeface="BIZ UDPゴシック" panose="020B0400000000000000" pitchFamily="50" charset="-128"/>
                <a:ea typeface="BIZ UDPゴシック" panose="020B0400000000000000" pitchFamily="50" charset="-128"/>
              </a:rPr>
              <a:t>（</a:t>
            </a:r>
            <a:r>
              <a:rPr kumimoji="1" lang="en-US" altLang="ja-JP" sz="1100">
                <a:solidFill>
                  <a:srgbClr val="FF0000"/>
                </a:solidFill>
                <a:latin typeface="BIZ UDPゴシック" panose="020B0400000000000000" pitchFamily="50" charset="-128"/>
                <a:ea typeface="BIZ UDPゴシック" panose="020B0400000000000000" pitchFamily="50" charset="-128"/>
              </a:rPr>
              <a:t>※</a:t>
            </a:r>
            <a:r>
              <a:rPr kumimoji="1" lang="ja-JP" altLang="en-US" sz="1100">
                <a:solidFill>
                  <a:srgbClr val="FF0000"/>
                </a:solidFill>
                <a:latin typeface="BIZ UDPゴシック" panose="020B0400000000000000" pitchFamily="50" charset="-128"/>
                <a:ea typeface="BIZ UDPゴシック" panose="020B0400000000000000" pitchFamily="50" charset="-128"/>
              </a:rPr>
              <a:t>２）</a:t>
            </a:r>
            <a:r>
              <a:rPr kumimoji="1" lang="ja-JP" altLang="en-US">
                <a:solidFill>
                  <a:srgbClr val="FF0000"/>
                </a:solidFill>
                <a:latin typeface="BIZ UDPゴシック" panose="020B0400000000000000" pitchFamily="50" charset="-128"/>
                <a:ea typeface="BIZ UDPゴシック" panose="020B0400000000000000" pitchFamily="50" charset="-128"/>
              </a:rPr>
              <a:t>  </a:t>
            </a:r>
            <a:endParaRPr kumimoji="1" lang="en-US" altLang="ja-JP">
              <a:solidFill>
                <a:srgbClr val="FF0000"/>
              </a:solidFill>
              <a:latin typeface="BIZ UDPゴシック" panose="020B0400000000000000" pitchFamily="50" charset="-128"/>
              <a:ea typeface="BIZ UDPゴシック" panose="020B0400000000000000" pitchFamily="50" charset="-128"/>
            </a:endParaRPr>
          </a:p>
          <a:p>
            <a:r>
              <a:rPr lang="en-US" altLang="ja-JP">
                <a:solidFill>
                  <a:srgbClr val="FF0000"/>
                </a:solidFill>
                <a:latin typeface="BIZ UDPゴシック" panose="020B0400000000000000" pitchFamily="50" charset="-128"/>
                <a:ea typeface="BIZ UDPゴシック" panose="020B0400000000000000" pitchFamily="50" charset="-128"/>
              </a:rPr>
              <a:t>                                        </a:t>
            </a:r>
            <a:r>
              <a:rPr kumimoji="1" lang="ja-JP" altLang="en-US">
                <a:solidFill>
                  <a:srgbClr val="FF0000"/>
                </a:solidFill>
                <a:latin typeface="BIZ UDPゴシック" panose="020B0400000000000000" pitchFamily="50" charset="-128"/>
                <a:ea typeface="BIZ UDPゴシック" panose="020B0400000000000000" pitchFamily="50" charset="-128"/>
              </a:rPr>
              <a:t>≒ 約</a:t>
            </a:r>
            <a:r>
              <a:rPr kumimoji="1" lang="en-US" altLang="ja-JP">
                <a:solidFill>
                  <a:srgbClr val="FF0000"/>
                </a:solidFill>
                <a:latin typeface="BIZ UDPゴシック" panose="020B0400000000000000" pitchFamily="50" charset="-128"/>
                <a:ea typeface="BIZ UDPゴシック" panose="020B0400000000000000" pitchFamily="50" charset="-128"/>
              </a:rPr>
              <a:t>31</a:t>
            </a:r>
            <a:r>
              <a:rPr kumimoji="1" lang="ja-JP" altLang="en-US">
                <a:solidFill>
                  <a:srgbClr val="FF0000"/>
                </a:solidFill>
                <a:latin typeface="BIZ UDPゴシック" panose="020B0400000000000000" pitchFamily="50" charset="-128"/>
                <a:ea typeface="BIZ UDPゴシック" panose="020B0400000000000000" pitchFamily="50" charset="-128"/>
              </a:rPr>
              <a:t>万円</a:t>
            </a:r>
            <a:endParaRPr kumimoji="1" lang="en-US" altLang="ja-JP">
              <a:solidFill>
                <a:srgbClr val="FF0000"/>
              </a:solidFill>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  </a:t>
            </a:r>
            <a:r>
              <a:rPr kumimoji="1" lang="en-US" altLang="ja-JP" sz="140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１：ヒアリング調査等を元に試算</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a:t>
            </a:r>
            <a:r>
              <a:rPr kumimoji="1" lang="en-US" altLang="ja-JP" sz="140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２：栃木県</a:t>
            </a:r>
            <a:r>
              <a:rPr lang="ja-JP" altLang="ja-JP" sz="14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毎月勤労統計調査に基づ</a:t>
            </a:r>
            <a:r>
              <a:rPr lang="ja-JP" altLang="en-US" sz="14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く</a:t>
            </a:r>
            <a:r>
              <a:rPr lang="ja-JP" altLang="ja-JP" sz="14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製造業における</a:t>
            </a:r>
            <a:endParaRPr lang="en-US" altLang="ja-JP" sz="14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14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常用労働者の給与額</a:t>
            </a:r>
            <a:endParaRPr kumimoji="1" lang="ja-JP" altLang="en-US" sz="1400">
              <a:latin typeface="BIZ UDPゴシック" panose="020B0400000000000000" pitchFamily="50" charset="-128"/>
              <a:ea typeface="BIZ UDPゴシック" panose="020B0400000000000000" pitchFamily="50" charset="-128"/>
            </a:endParaRPr>
          </a:p>
        </p:txBody>
      </p:sp>
      <p:pic>
        <p:nvPicPr>
          <p:cNvPr id="7" name="図 6" descr="グラフィカル ユーザー インターフェイス, アプリケーション&#10;&#10;自動的に生成された説明">
            <a:extLst>
              <a:ext uri="{FF2B5EF4-FFF2-40B4-BE49-F238E27FC236}">
                <a16:creationId xmlns:a16="http://schemas.microsoft.com/office/drawing/2014/main" id="{55EBA65D-BC23-EEF7-4D87-26EBCA6F2D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077"/>
          <a:stretch/>
        </p:blipFill>
        <p:spPr bwMode="auto">
          <a:xfrm>
            <a:off x="262498" y="1315811"/>
            <a:ext cx="4541158" cy="2040633"/>
          </a:xfrm>
          <a:prstGeom prst="rect">
            <a:avLst/>
          </a:prstGeom>
          <a:noFill/>
          <a:ln>
            <a:solidFill>
              <a:schemeClr val="tx1"/>
            </a:solidFill>
          </a:ln>
          <a:extLst>
            <a:ext uri="{53640926-AAD7-44D8-BBD7-CCE9431645EC}">
              <a14:shadowObscured xmlns:a14="http://schemas.microsoft.com/office/drawing/2010/main"/>
            </a:ext>
          </a:extLst>
        </p:spPr>
      </p:pic>
      <p:sp>
        <p:nvSpPr>
          <p:cNvPr id="14" name="吹き出し: 右矢印 13">
            <a:extLst>
              <a:ext uri="{FF2B5EF4-FFF2-40B4-BE49-F238E27FC236}">
                <a16:creationId xmlns:a16="http://schemas.microsoft.com/office/drawing/2014/main" id="{B733B4CC-CBAD-0985-40C4-D13EADF4A7F6}"/>
              </a:ext>
            </a:extLst>
          </p:cNvPr>
          <p:cNvSpPr/>
          <p:nvPr/>
        </p:nvSpPr>
        <p:spPr>
          <a:xfrm>
            <a:off x="285147" y="3529193"/>
            <a:ext cx="4518509" cy="848267"/>
          </a:xfrm>
          <a:prstGeom prst="rightArrowCallout">
            <a:avLst>
              <a:gd name="adj1" fmla="val 25000"/>
              <a:gd name="adj2" fmla="val 25000"/>
              <a:gd name="adj3" fmla="val 25000"/>
              <a:gd name="adj4" fmla="val 89552"/>
            </a:avLst>
          </a:prstGeom>
          <a:solidFill>
            <a:srgbClr val="FFDFD9"/>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588545C-929F-5F89-72CE-F62EA1041EF0}"/>
              </a:ext>
            </a:extLst>
          </p:cNvPr>
          <p:cNvSpPr txBox="1"/>
          <p:nvPr/>
        </p:nvSpPr>
        <p:spPr>
          <a:xfrm>
            <a:off x="244805" y="3583994"/>
            <a:ext cx="4165829" cy="738664"/>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実際には</a:t>
            </a:r>
            <a:r>
              <a:rPr kumimoji="1" lang="ja-JP" altLang="en-US" sz="1400">
                <a:solidFill>
                  <a:srgbClr val="FF0000"/>
                </a:solidFill>
                <a:latin typeface="BIZ UDPゴシック" panose="020B0400000000000000" pitchFamily="50" charset="-128"/>
                <a:ea typeface="BIZ UDPゴシック" panose="020B0400000000000000" pitchFamily="50" charset="-128"/>
              </a:rPr>
              <a:t>需要予測に関連する事務は数多く発生している</a:t>
            </a:r>
            <a:r>
              <a:rPr kumimoji="1" lang="ja-JP" altLang="en-US" sz="1400">
                <a:latin typeface="BIZ UDPゴシック" panose="020B0400000000000000" pitchFamily="50" charset="-128"/>
                <a:ea typeface="BIZ UDPゴシック" panose="020B0400000000000000" pitchFamily="50" charset="-128"/>
              </a:rPr>
              <a:t>と考えられるが、今回の試算に</a:t>
            </a:r>
            <a:r>
              <a:rPr lang="ja-JP" altLang="en-US" sz="1400">
                <a:latin typeface="BIZ UDPゴシック" panose="020B0400000000000000" pitchFamily="50" charset="-128"/>
                <a:ea typeface="BIZ UDPゴシック" panose="020B0400000000000000" pitchFamily="50" charset="-128"/>
              </a:rPr>
              <a:t>お</a:t>
            </a:r>
            <a:r>
              <a:rPr kumimoji="1" lang="ja-JP" altLang="en-US" sz="1400">
                <a:latin typeface="BIZ UDPゴシック" panose="020B0400000000000000" pitchFamily="50" charset="-128"/>
                <a:ea typeface="BIZ UDPゴシック" panose="020B0400000000000000" pitchFamily="50" charset="-128"/>
              </a:rPr>
              <a:t>いては</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「予測作業」「再配送手配」「在庫量調整」のみを</a:t>
            </a:r>
            <a:r>
              <a:rPr lang="ja-JP" altLang="en-US" sz="1400">
                <a:latin typeface="BIZ UDPゴシック" panose="020B0400000000000000" pitchFamily="50" charset="-128"/>
                <a:ea typeface="BIZ UDPゴシック" panose="020B0400000000000000" pitchFamily="50" charset="-128"/>
              </a:rPr>
              <a:t>計上</a:t>
            </a:r>
            <a:endParaRPr kumimoji="1" lang="ja-JP" altLang="en-US" sz="1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2541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13</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663081"/>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74171" y="1274434"/>
            <a:ext cx="9557658" cy="5090235"/>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227684" y="4624549"/>
            <a:ext cx="9414020" cy="1649530"/>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r>
              <a:rPr kumimoji="1" lang="ja-JP" altLang="en-US" sz="1600">
                <a:latin typeface="BIZ UDPゴシック" panose="020B0400000000000000" pitchFamily="50" charset="-128"/>
                <a:ea typeface="BIZ UDPゴシック" panose="020B0400000000000000" pitchFamily="50" charset="-128"/>
              </a:rPr>
              <a:t>○　在庫管理費用とは、在庫を適正な状態で保存し在庫量を管理、物流のための作業を行う費用であり、自社管理、委託に関わらず費用が発生する。</a:t>
            </a:r>
            <a:endParaRPr kumimoji="1" lang="en-US" altLang="ja-JP" sz="1600">
              <a:latin typeface="BIZ UDPゴシック" panose="020B0400000000000000" pitchFamily="50" charset="-128"/>
              <a:ea typeface="BIZ UDPゴシック" panose="020B0400000000000000" pitchFamily="50" charset="-128"/>
            </a:endParaRPr>
          </a:p>
          <a:p>
            <a:r>
              <a:rPr kumimoji="1" lang="ja-JP" altLang="en-US" sz="1600">
                <a:latin typeface="BIZ UDPゴシック" panose="020B0400000000000000" pitchFamily="50" charset="-128"/>
                <a:ea typeface="BIZ UDPゴシック" panose="020B0400000000000000" pitchFamily="50" charset="-128"/>
              </a:rPr>
              <a:t>　⇒　適切量以上に在庫を保有している場合、地代や電気代等を含む在庫管理費用の無駄が発生　</a:t>
            </a:r>
            <a:endParaRPr kumimoji="1" lang="en-US" altLang="ja-JP" sz="1600">
              <a:latin typeface="BIZ UDPゴシック" panose="020B0400000000000000" pitchFamily="50" charset="-128"/>
              <a:ea typeface="BIZ UDPゴシック" panose="020B0400000000000000" pitchFamily="50" charset="-128"/>
            </a:endParaRPr>
          </a:p>
          <a:p>
            <a:endParaRPr kumimoji="1" lang="en-US" altLang="ja-JP" sz="1600">
              <a:latin typeface="BIZ UDPゴシック" panose="020B0400000000000000" pitchFamily="50" charset="-128"/>
              <a:ea typeface="BIZ UDPゴシック" panose="020B0400000000000000" pitchFamily="50" charset="-128"/>
            </a:endParaRPr>
          </a:p>
          <a:p>
            <a:r>
              <a:rPr kumimoji="1" lang="ja-JP" altLang="en-US" sz="1600">
                <a:latin typeface="BIZ UDPゴシック" panose="020B0400000000000000" pitchFamily="50" charset="-128"/>
                <a:ea typeface="BIZ UDPゴシック" panose="020B0400000000000000" pitchFamily="50" charset="-128"/>
              </a:rPr>
              <a:t>　</a:t>
            </a:r>
            <a:r>
              <a:rPr kumimoji="1" lang="ja-JP" altLang="en-US" sz="1600">
                <a:solidFill>
                  <a:srgbClr val="FF0000"/>
                </a:solidFill>
                <a:latin typeface="BIZ UDPゴシック" panose="020B0400000000000000" pitchFamily="50" charset="-128"/>
                <a:ea typeface="BIZ UDPゴシック" panose="020B0400000000000000" pitchFamily="50" charset="-128"/>
              </a:rPr>
              <a:t>⇒　今回の実例を基に製造業の一般的事例として削減費用を算出すると上図のとおり貸倉庫費用約９万円</a:t>
            </a:r>
            <a:r>
              <a:rPr kumimoji="1" lang="en-US" altLang="ja-JP" sz="1600">
                <a:solidFill>
                  <a:srgbClr val="FF0000"/>
                </a:solidFill>
                <a:latin typeface="BIZ UDPゴシック" panose="020B0400000000000000" pitchFamily="50" charset="-128"/>
                <a:ea typeface="BIZ UDPゴシック" panose="020B0400000000000000" pitchFamily="50" charset="-128"/>
              </a:rPr>
              <a:t>/</a:t>
            </a:r>
            <a:r>
              <a:rPr kumimoji="1" lang="ja-JP" altLang="en-US" sz="1600">
                <a:solidFill>
                  <a:srgbClr val="FF0000"/>
                </a:solidFill>
                <a:latin typeface="BIZ UDPゴシック" panose="020B0400000000000000" pitchFamily="50" charset="-128"/>
                <a:ea typeface="BIZ UDPゴシック" panose="020B0400000000000000" pitchFamily="50" charset="-128"/>
              </a:rPr>
              <a:t>月、光熱費（電気代）　約１６．６万円</a:t>
            </a:r>
            <a:r>
              <a:rPr kumimoji="1" lang="en-US" altLang="ja-JP" sz="1600">
                <a:solidFill>
                  <a:srgbClr val="FF0000"/>
                </a:solidFill>
                <a:latin typeface="BIZ UDPゴシック" panose="020B0400000000000000" pitchFamily="50" charset="-128"/>
                <a:ea typeface="BIZ UDPゴシック" panose="020B0400000000000000" pitchFamily="50" charset="-128"/>
              </a:rPr>
              <a:t>/</a:t>
            </a:r>
            <a:r>
              <a:rPr kumimoji="1" lang="ja-JP" altLang="en-US" sz="1600">
                <a:solidFill>
                  <a:srgbClr val="FF0000"/>
                </a:solidFill>
                <a:latin typeface="BIZ UDPゴシック" panose="020B0400000000000000" pitchFamily="50" charset="-128"/>
                <a:ea typeface="BIZ UDPゴシック" panose="020B0400000000000000" pitchFamily="50" charset="-128"/>
              </a:rPr>
              <a:t>月の削減効果が見込まれる。</a:t>
            </a:r>
            <a:endParaRPr kumimoji="1" lang="en-US" altLang="ja-JP" sz="160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181851" y="645241"/>
            <a:ext cx="9549978"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経営上の効果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27B0E70-323B-A415-A498-9B54EC47DC3A}"/>
              </a:ext>
            </a:extLst>
          </p:cNvPr>
          <p:cNvSpPr txBox="1"/>
          <p:nvPr/>
        </p:nvSpPr>
        <p:spPr>
          <a:xfrm>
            <a:off x="2367185" y="697187"/>
            <a:ext cx="3056534" cy="400110"/>
          </a:xfrm>
          <a:prstGeom prst="rect">
            <a:avLst/>
          </a:prstGeom>
          <a:solidFill>
            <a:schemeClr val="accent4">
              <a:lumMod val="20000"/>
              <a:lumOff val="80000"/>
            </a:schemeClr>
          </a:solidFill>
        </p:spPr>
        <p:txBody>
          <a:bodyPr wrap="square" rtlCol="0" anchor="ctr" anchorCtr="1">
            <a:spAutoFit/>
          </a:bodyPr>
          <a:lstStyle/>
          <a:p>
            <a:r>
              <a:rPr kumimoji="1" lang="ja-JP" altLang="en-US" sz="2000" b="1">
                <a:latin typeface="BIZ UDPゴシック" panose="020B0400000000000000" pitchFamily="50" charset="-128"/>
                <a:ea typeface="BIZ UDPゴシック" panose="020B0400000000000000" pitchFamily="50" charset="-128"/>
              </a:rPr>
              <a:t>＜在庫管理費用の削減＞</a:t>
            </a:r>
            <a:endParaRPr kumimoji="1" lang="en-US" altLang="ja-JP" sz="2000" b="1">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49A25C8-032F-F0C4-EBD9-C7CB4F91C84F}"/>
              </a:ext>
            </a:extLst>
          </p:cNvPr>
          <p:cNvSpPr txBox="1"/>
          <p:nvPr/>
        </p:nvSpPr>
        <p:spPr>
          <a:xfrm>
            <a:off x="4518487" y="1529793"/>
            <a:ext cx="5159829" cy="2969566"/>
          </a:xfrm>
          <a:prstGeom prst="rect">
            <a:avLst/>
          </a:prstGeom>
          <a:solidFill>
            <a:schemeClr val="bg1">
              <a:lumMod val="95000"/>
            </a:schemeClr>
          </a:solidFill>
          <a:ln>
            <a:solidFill>
              <a:schemeClr val="tx1"/>
            </a:solidFill>
          </a:ln>
        </p:spPr>
        <p:txBody>
          <a:bodyPr wrap="square" rtlCol="0">
            <a:noAutofit/>
          </a:bodyPr>
          <a:lstStyle/>
          <a:p>
            <a:r>
              <a:rPr kumimoji="1" lang="ja-JP" altLang="en-US">
                <a:latin typeface="BIZ UDPゴシック" panose="020B0400000000000000" pitchFamily="50" charset="-128"/>
                <a:ea typeface="BIZ UDPゴシック" panose="020B0400000000000000" pitchFamily="50" charset="-128"/>
              </a:rPr>
              <a:t>　</a:t>
            </a:r>
            <a:r>
              <a:rPr kumimoji="1" lang="en-US" altLang="ja-JP">
                <a:latin typeface="BIZ UDPゴシック" panose="020B0400000000000000" pitchFamily="50" charset="-128"/>
                <a:ea typeface="BIZ UDPゴシック" panose="020B0400000000000000" pitchFamily="50" charset="-128"/>
              </a:rPr>
              <a:t>【AI</a:t>
            </a:r>
            <a:r>
              <a:rPr kumimoji="1" lang="ja-JP" altLang="en-US">
                <a:latin typeface="BIZ UDPゴシック" panose="020B0400000000000000" pitchFamily="50" charset="-128"/>
                <a:ea typeface="BIZ UDPゴシック" panose="020B0400000000000000" pitchFamily="50" charset="-128"/>
              </a:rPr>
              <a:t>需要予測活用による在庫管理費用の</a:t>
            </a:r>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削減額試算</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１</a:t>
            </a:r>
            <a:r>
              <a:rPr kumimoji="1" lang="en-US" altLang="ja-JP" sz="1050">
                <a:latin typeface="BIZ UDPゴシック" panose="020B0400000000000000" pitchFamily="50" charset="-128"/>
                <a:ea typeface="BIZ UDPゴシック" panose="020B0400000000000000" pitchFamily="50" charset="-128"/>
              </a:rPr>
              <a:t>)</a:t>
            </a:r>
            <a:r>
              <a:rPr kumimoji="1" lang="en-US" altLang="ja-JP">
                <a:latin typeface="BIZ UDPゴシック" panose="020B0400000000000000" pitchFamily="50" charset="-128"/>
                <a:ea typeface="BIZ UDPゴシック" panose="020B0400000000000000" pitchFamily="50" charset="-128"/>
              </a:rPr>
              <a:t>】</a:t>
            </a:r>
          </a:p>
          <a:p>
            <a:pPr>
              <a:lnSpc>
                <a:spcPts val="1400"/>
              </a:lnSpc>
            </a:pPr>
            <a:endParaRPr kumimoji="1" lang="en-US" altLang="ja-JP">
              <a:latin typeface="BIZ UDPゴシック" panose="020B0400000000000000" pitchFamily="50" charset="-128"/>
              <a:ea typeface="BIZ UDPゴシック" panose="020B0400000000000000" pitchFamily="50" charset="-128"/>
            </a:endParaRPr>
          </a:p>
          <a:p>
            <a:r>
              <a:rPr kumimoji="1" lang="ja-JP" altLang="en-US">
                <a:solidFill>
                  <a:srgbClr val="FF0000"/>
                </a:solidFill>
                <a:latin typeface="BIZ UDPゴシック" panose="020B0400000000000000" pitchFamily="50" charset="-128"/>
                <a:ea typeface="BIZ UDPゴシック" panose="020B0400000000000000" pitchFamily="50" charset="-128"/>
              </a:rPr>
              <a:t>○ 貸倉庫費用　　　　約９万円</a:t>
            </a:r>
            <a:r>
              <a:rPr kumimoji="1" lang="en-US" altLang="ja-JP">
                <a:solidFill>
                  <a:srgbClr val="FF0000"/>
                </a:solidFill>
                <a:latin typeface="BIZ UDPゴシック" panose="020B0400000000000000" pitchFamily="50" charset="-128"/>
                <a:ea typeface="BIZ UDPゴシック" panose="020B0400000000000000" pitchFamily="50" charset="-128"/>
              </a:rPr>
              <a:t>/</a:t>
            </a:r>
            <a:r>
              <a:rPr kumimoji="1" lang="ja-JP" altLang="en-US">
                <a:solidFill>
                  <a:srgbClr val="FF0000"/>
                </a:solidFill>
                <a:latin typeface="BIZ UDPゴシック" panose="020B0400000000000000" pitchFamily="50" charset="-128"/>
                <a:ea typeface="BIZ UDPゴシック" panose="020B0400000000000000" pitchFamily="50" charset="-128"/>
              </a:rPr>
              <a:t>月　</a:t>
            </a:r>
            <a:r>
              <a:rPr lang="ja-JP" altLang="en-US" sz="1200">
                <a:latin typeface="BIZ UDPゴシック" panose="020B0400000000000000" pitchFamily="50" charset="-128"/>
                <a:ea typeface="BIZ UDPゴシック" panose="020B0400000000000000" pitchFamily="50" charset="-128"/>
              </a:rPr>
              <a:t>（</a:t>
            </a:r>
            <a:r>
              <a:rPr lang="en-US" altLang="ja-JP" sz="120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２）</a:t>
            </a:r>
            <a:endParaRPr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（５，０００ケース（２０坪で保管想定）の横持が月１回発生と仮定）</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a:solidFill>
                  <a:srgbClr val="FF0000"/>
                </a:solidFill>
                <a:latin typeface="BIZ UDPゴシック" panose="020B0400000000000000" pitchFamily="50" charset="-128"/>
                <a:ea typeface="BIZ UDPゴシック" panose="020B0400000000000000" pitchFamily="50" charset="-128"/>
              </a:rPr>
              <a:t>○ 光熱費（電気代）　約１６．６万円</a:t>
            </a:r>
            <a:r>
              <a:rPr kumimoji="1" lang="en-US" altLang="ja-JP">
                <a:solidFill>
                  <a:srgbClr val="FF0000"/>
                </a:solidFill>
                <a:latin typeface="BIZ UDPゴシック" panose="020B0400000000000000" pitchFamily="50" charset="-128"/>
                <a:ea typeface="BIZ UDPゴシック" panose="020B0400000000000000" pitchFamily="50" charset="-128"/>
              </a:rPr>
              <a:t>/</a:t>
            </a:r>
            <a:r>
              <a:rPr kumimoji="1" lang="ja-JP" altLang="en-US">
                <a:solidFill>
                  <a:srgbClr val="FF0000"/>
                </a:solidFill>
                <a:latin typeface="BIZ UDPゴシック" panose="020B0400000000000000" pitchFamily="50" charset="-128"/>
                <a:ea typeface="BIZ UDPゴシック" panose="020B0400000000000000" pitchFamily="50" charset="-128"/>
              </a:rPr>
              <a:t>月　</a:t>
            </a:r>
            <a:r>
              <a:rPr lang="en-US" altLang="ja-JP" sz="120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３</a:t>
            </a:r>
            <a:r>
              <a:rPr lang="en-US" altLang="ja-JP" sz="1200">
                <a:latin typeface="BIZ UDPゴシック" panose="020B0400000000000000" pitchFamily="50" charset="-128"/>
                <a:ea typeface="BIZ UDPゴシック" panose="020B0400000000000000" pitchFamily="50" charset="-128"/>
              </a:rPr>
              <a:t>)</a:t>
            </a:r>
          </a:p>
          <a:p>
            <a:r>
              <a:rPr lang="en-US" altLang="ja-JP" sz="1200">
                <a:latin typeface="BIZ UDPゴシック" panose="020B0400000000000000" pitchFamily="50" charset="-128"/>
                <a:ea typeface="BIZ UDPゴシック" panose="020B0400000000000000" pitchFamily="50" charset="-128"/>
              </a:rPr>
              <a:t>                                        </a:t>
            </a:r>
            <a:r>
              <a:rPr lang="ja-JP" altLang="en-US" sz="1200">
                <a:latin typeface="BIZ UDPゴシック" panose="020B0400000000000000" pitchFamily="50" charset="-128"/>
                <a:ea typeface="BIZ UDPゴシック" panose="020B0400000000000000" pitchFamily="50" charset="-128"/>
              </a:rPr>
              <a:t>（２</a:t>
            </a:r>
            <a:r>
              <a:rPr lang="en-US" altLang="ja-JP" sz="1200">
                <a:latin typeface="BIZ UDPゴシック" panose="020B0400000000000000" pitchFamily="50" charset="-128"/>
                <a:ea typeface="BIZ UDPゴシック" panose="020B0400000000000000" pitchFamily="50" charset="-128"/>
              </a:rPr>
              <a:t>5</a:t>
            </a:r>
            <a:r>
              <a:rPr lang="ja-JP" altLang="en-US" sz="1200">
                <a:latin typeface="BIZ UDPゴシック" panose="020B0400000000000000" pitchFamily="50" charset="-128"/>
                <a:ea typeface="BIZ UDPゴシック" panose="020B0400000000000000" pitchFamily="50" charset="-128"/>
              </a:rPr>
              <a:t>円</a:t>
            </a:r>
            <a:r>
              <a:rPr lang="en-US" altLang="ja-JP" sz="1200">
                <a:latin typeface="BIZ UDPゴシック" panose="020B0400000000000000" pitchFamily="50" charset="-128"/>
                <a:ea typeface="BIZ UDPゴシック" panose="020B0400000000000000" pitchFamily="50" charset="-128"/>
              </a:rPr>
              <a:t>/kWh × </a:t>
            </a:r>
            <a:r>
              <a:rPr lang="ja-JP" altLang="en-US" sz="1200">
                <a:latin typeface="BIZ UDPゴシック" panose="020B0400000000000000" pitchFamily="50" charset="-128"/>
                <a:ea typeface="BIZ UDPゴシック" panose="020B0400000000000000" pitchFamily="50" charset="-128"/>
              </a:rPr>
              <a:t>約</a:t>
            </a:r>
            <a:r>
              <a:rPr lang="en-US" altLang="ja-JP" sz="1200">
                <a:latin typeface="BIZ UDPゴシック" panose="020B0400000000000000" pitchFamily="50" charset="-128"/>
                <a:ea typeface="BIZ UDPゴシック" panose="020B0400000000000000" pitchFamily="50" charset="-128"/>
              </a:rPr>
              <a:t>6,624</a:t>
            </a:r>
            <a:r>
              <a:rPr lang="ja-JP" altLang="en-US" sz="1200">
                <a:latin typeface="BIZ UDPゴシック" panose="020B0400000000000000" pitchFamily="50" charset="-128"/>
                <a:ea typeface="BIZ UDPゴシック" panose="020B0400000000000000" pitchFamily="50" charset="-128"/>
              </a:rPr>
              <a:t>ｋ</a:t>
            </a:r>
            <a:r>
              <a:rPr lang="en-US" altLang="ja-JP" sz="1200" err="1">
                <a:latin typeface="BIZ UDPゴシック" panose="020B0400000000000000" pitchFamily="50" charset="-128"/>
                <a:ea typeface="BIZ UDPゴシック" panose="020B0400000000000000" pitchFamily="50" charset="-128"/>
              </a:rPr>
              <a:t>Wh</a:t>
            </a:r>
            <a:r>
              <a:rPr lang="ja-JP" altLang="en-US" sz="1200">
                <a:latin typeface="BIZ UDPゴシック" panose="020B0400000000000000" pitchFamily="50" charset="-128"/>
                <a:ea typeface="BIZ UDPゴシック" panose="020B0400000000000000" pitchFamily="50" charset="-128"/>
              </a:rPr>
              <a:t>）</a:t>
            </a:r>
            <a:endParaRPr lang="en-US" altLang="ja-JP" sz="1200">
              <a:latin typeface="BIZ UDPゴシック" panose="020B0400000000000000" pitchFamily="50" charset="-128"/>
              <a:ea typeface="BIZ UDPゴシック" panose="020B0400000000000000" pitchFamily="50" charset="-128"/>
            </a:endParaRPr>
          </a:p>
          <a:p>
            <a:endParaRPr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 ※</a:t>
            </a:r>
            <a:r>
              <a:rPr kumimoji="1" lang="ja-JP" altLang="en-US" sz="1200">
                <a:latin typeface="BIZ UDPゴシック" panose="020B0400000000000000" pitchFamily="50" charset="-128"/>
                <a:ea typeface="BIZ UDPゴシック" panose="020B0400000000000000" pitchFamily="50" charset="-128"/>
              </a:rPr>
              <a:t>１：ヒアリング等を元に標準化した一般的な事例として試算</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 ※</a:t>
            </a:r>
            <a:r>
              <a:rPr kumimoji="1" lang="ja-JP" altLang="en-US" sz="1200">
                <a:latin typeface="BIZ UDPゴシック" panose="020B0400000000000000" pitchFamily="50" charset="-128"/>
                <a:ea typeface="BIZ UDPゴシック" panose="020B0400000000000000" pitchFamily="50" charset="-128"/>
              </a:rPr>
              <a:t>２：日本物流不動産評価機構「２０２１年第一期賃貸倉庫賃料相場表に</a:t>
            </a:r>
            <a:endParaRPr kumimoji="1" lang="en-US" altLang="ja-JP" sz="1200">
              <a:latin typeface="BIZ UDPゴシック" panose="020B0400000000000000" pitchFamily="50" charset="-128"/>
              <a:ea typeface="BIZ UDPゴシック" panose="020B0400000000000000" pitchFamily="50" charset="-128"/>
            </a:endParaRPr>
          </a:p>
          <a:p>
            <a:r>
              <a:rPr lang="en-US" altLang="ja-JP" sz="1200">
                <a:latin typeface="BIZ UDPゴシック" panose="020B0400000000000000" pitchFamily="50" charset="-128"/>
                <a:ea typeface="BIZ UDPゴシック" panose="020B0400000000000000" pitchFamily="50" charset="-128"/>
              </a:rPr>
              <a:t>        </a:t>
            </a:r>
            <a:r>
              <a:rPr kumimoji="1" lang="ja-JP" altLang="en-US" sz="1200">
                <a:latin typeface="BIZ UDPゴシック" panose="020B0400000000000000" pitchFamily="50" charset="-128"/>
                <a:ea typeface="BIZ UDPゴシック" panose="020B0400000000000000" pitchFamily="50" charset="-128"/>
              </a:rPr>
              <a:t>基づき１坪当り</a:t>
            </a:r>
            <a:r>
              <a:rPr kumimoji="1" lang="en-US" altLang="ja-JP" sz="1200">
                <a:latin typeface="BIZ UDPゴシック" panose="020B0400000000000000" pitchFamily="50" charset="-128"/>
                <a:ea typeface="BIZ UDPゴシック" panose="020B0400000000000000" pitchFamily="50" charset="-128"/>
              </a:rPr>
              <a:t>4,500/</a:t>
            </a:r>
            <a:r>
              <a:rPr kumimoji="1" lang="ja-JP" altLang="en-US" sz="1200">
                <a:latin typeface="BIZ UDPゴシック" panose="020B0400000000000000" pitchFamily="50" charset="-128"/>
                <a:ea typeface="BIZ UDPゴシック" panose="020B0400000000000000" pitchFamily="50" charset="-128"/>
              </a:rPr>
              <a:t>月で試算</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 ※</a:t>
            </a:r>
            <a:r>
              <a:rPr kumimoji="1" lang="ja-JP" altLang="en-US" sz="1200">
                <a:latin typeface="BIZ UDPゴシック" panose="020B0400000000000000" pitchFamily="50" charset="-128"/>
                <a:ea typeface="BIZ UDPゴシック" panose="020B0400000000000000" pitchFamily="50" charset="-128"/>
              </a:rPr>
              <a:t>３：資源エネルギー庁トップランナー制度における「電気冷蔵庫」で規定</a:t>
            </a:r>
            <a:endParaRPr kumimoji="1" lang="en-US" altLang="ja-JP" sz="1200">
              <a:latin typeface="BIZ UDPゴシック" panose="020B0400000000000000" pitchFamily="50" charset="-128"/>
              <a:ea typeface="BIZ UDPゴシック" panose="020B0400000000000000" pitchFamily="50" charset="-128"/>
            </a:endParaRPr>
          </a:p>
          <a:p>
            <a:r>
              <a:rPr lang="en-US" altLang="ja-JP" sz="1200">
                <a:latin typeface="BIZ UDPゴシック" panose="020B0400000000000000" pitchFamily="50" charset="-128"/>
                <a:ea typeface="BIZ UDPゴシック" panose="020B0400000000000000" pitchFamily="50" charset="-128"/>
              </a:rPr>
              <a:t>       </a:t>
            </a:r>
            <a:r>
              <a:rPr kumimoji="1" lang="ja-JP" altLang="en-US" sz="1200">
                <a:latin typeface="BIZ UDPゴシック" panose="020B0400000000000000" pitchFamily="50" charset="-128"/>
                <a:ea typeface="BIZ UDPゴシック" panose="020B0400000000000000" pitchFamily="50" charset="-128"/>
              </a:rPr>
              <a:t>される業務用冷凍庫の算出式に基づき算出</a:t>
            </a:r>
          </a:p>
        </p:txBody>
      </p:sp>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8AF0A929-6C5E-EF20-7A52-BB56E48DF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84" y="1792491"/>
            <a:ext cx="4279002" cy="2545570"/>
          </a:xfrm>
          <a:prstGeom prst="rect">
            <a:avLst/>
          </a:prstGeom>
          <a:noFill/>
          <a:ln>
            <a:noFill/>
          </a:ln>
        </p:spPr>
      </p:pic>
    </p:spTree>
    <p:extLst>
      <p:ext uri="{BB962C8B-B14F-4D97-AF65-F5344CB8AC3E}">
        <p14:creationId xmlns:p14="http://schemas.microsoft.com/office/powerpoint/2010/main" val="165042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14</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670948"/>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74171" y="1274434"/>
            <a:ext cx="9557658" cy="5090235"/>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245990" y="4486254"/>
            <a:ext cx="9414020" cy="1819207"/>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pPr>
              <a:lnSpc>
                <a:spcPts val="2300"/>
              </a:lnSpc>
            </a:pPr>
            <a:r>
              <a:rPr kumimoji="1" lang="ja-JP" altLang="en-US" sz="1600">
                <a:latin typeface="BIZ UDPゴシック" panose="020B0400000000000000" pitchFamily="50" charset="-128"/>
                <a:ea typeface="BIZ UDPゴシック" panose="020B0400000000000000" pitchFamily="50" charset="-128"/>
              </a:rPr>
              <a:t>○　現場担当者等へのヒアリングを通じて、現場の感覚としても</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予測により需要予測の精度向上が図ら</a:t>
            </a:r>
            <a:endParaRPr kumimoji="1" lang="en-US" altLang="ja-JP" sz="1600">
              <a:latin typeface="BIZ UDPゴシック" panose="020B0400000000000000" pitchFamily="50" charset="-128"/>
              <a:ea typeface="BIZ UDPゴシック" panose="020B0400000000000000" pitchFamily="50" charset="-128"/>
            </a:endParaRPr>
          </a:p>
          <a:p>
            <a:pPr>
              <a:lnSpc>
                <a:spcPts val="2300"/>
              </a:lnSpc>
            </a:pPr>
            <a:r>
              <a:rPr kumimoji="1" lang="ja-JP" altLang="en-US" sz="1600">
                <a:latin typeface="BIZ UDPゴシック" panose="020B0400000000000000" pitchFamily="50" charset="-128"/>
                <a:ea typeface="BIZ UDPゴシック" panose="020B0400000000000000" pitchFamily="50" charset="-128"/>
              </a:rPr>
              <a:t>　れ、在庫適正化につながるとの意見が聞かれた。</a:t>
            </a:r>
            <a:endParaRPr kumimoji="1" lang="en-US" altLang="ja-JP" sz="1600">
              <a:latin typeface="BIZ UDPゴシック" panose="020B0400000000000000" pitchFamily="50" charset="-128"/>
              <a:ea typeface="BIZ UDPゴシック" panose="020B0400000000000000" pitchFamily="50" charset="-128"/>
            </a:endParaRPr>
          </a:p>
          <a:p>
            <a:pPr>
              <a:lnSpc>
                <a:spcPts val="2300"/>
              </a:lnSpc>
            </a:pPr>
            <a:r>
              <a:rPr kumimoji="1" lang="ja-JP" altLang="en-US" sz="1600">
                <a:latin typeface="BIZ UDPゴシック" panose="020B0400000000000000" pitchFamily="50" charset="-128"/>
                <a:ea typeface="BIZ UDPゴシック" panose="020B0400000000000000" pitchFamily="50" charset="-128"/>
              </a:rPr>
              <a:t>○　一部の商品は</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よりも従来手法の予測精度が高い部分が見られたものの、全体を通じて</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予測の業</a:t>
            </a:r>
            <a:endParaRPr kumimoji="1" lang="en-US" altLang="ja-JP" sz="1600">
              <a:latin typeface="BIZ UDPゴシック" panose="020B0400000000000000" pitchFamily="50" charset="-128"/>
              <a:ea typeface="BIZ UDPゴシック" panose="020B0400000000000000" pitchFamily="50" charset="-128"/>
            </a:endParaRPr>
          </a:p>
          <a:p>
            <a:pPr>
              <a:lnSpc>
                <a:spcPts val="2300"/>
              </a:lnSpc>
            </a:pPr>
            <a:r>
              <a:rPr kumimoji="1" lang="ja-JP" altLang="en-US" sz="1600">
                <a:latin typeface="BIZ UDPゴシック" panose="020B0400000000000000" pitchFamily="50" charset="-128"/>
                <a:ea typeface="BIZ UDPゴシック" panose="020B0400000000000000" pitchFamily="50" charset="-128"/>
              </a:rPr>
              <a:t>　務への導入・運用が可能である</a:t>
            </a:r>
            <a:r>
              <a:rPr lang="ja-JP" altLang="en-US" sz="1600">
                <a:latin typeface="BIZ UDPゴシック" panose="020B0400000000000000" pitchFamily="50" charset="-128"/>
                <a:ea typeface="BIZ UDPゴシック" panose="020B0400000000000000" pitchFamily="50" charset="-128"/>
              </a:rPr>
              <a:t>との</a:t>
            </a:r>
            <a:r>
              <a:rPr kumimoji="1" lang="ja-JP" altLang="en-US" sz="1600">
                <a:latin typeface="BIZ UDPゴシック" panose="020B0400000000000000" pitchFamily="50" charset="-128"/>
                <a:ea typeface="BIZ UDPゴシック" panose="020B0400000000000000" pitchFamily="50" charset="-128"/>
              </a:rPr>
              <a:t>実感が得られた。</a:t>
            </a:r>
            <a:endParaRPr kumimoji="1" lang="en-US" altLang="ja-JP" sz="1600">
              <a:latin typeface="BIZ UDPゴシック" panose="020B0400000000000000" pitchFamily="50" charset="-128"/>
              <a:ea typeface="BIZ UDPゴシック" panose="020B0400000000000000" pitchFamily="50" charset="-128"/>
            </a:endParaRPr>
          </a:p>
          <a:p>
            <a:pPr>
              <a:lnSpc>
                <a:spcPts val="2300"/>
              </a:lnSpc>
            </a:pPr>
            <a:r>
              <a:rPr kumimoji="1" lang="ja-JP" altLang="en-US" sz="1600">
                <a:solidFill>
                  <a:schemeClr val="tx1"/>
                </a:solidFill>
                <a:latin typeface="BIZ UDPゴシック" panose="020B0400000000000000" pitchFamily="50" charset="-128"/>
                <a:ea typeface="BIZ UDPゴシック" panose="020B0400000000000000" pitchFamily="50" charset="-128"/>
              </a:rPr>
              <a:t>○　副次的な効果として、</a:t>
            </a:r>
            <a:r>
              <a:rPr kumimoji="1" lang="en-US" altLang="ja-JP" sz="1600">
                <a:solidFill>
                  <a:schemeClr val="tx1"/>
                </a:solidFill>
                <a:latin typeface="BIZ UDPゴシック" panose="020B0400000000000000" pitchFamily="50" charset="-128"/>
                <a:ea typeface="BIZ UDPゴシック" panose="020B0400000000000000" pitchFamily="50" charset="-128"/>
              </a:rPr>
              <a:t>AI</a:t>
            </a:r>
            <a:r>
              <a:rPr kumimoji="1" lang="ja-JP" altLang="en-US" sz="1600">
                <a:solidFill>
                  <a:schemeClr val="tx1"/>
                </a:solidFill>
                <a:latin typeface="BIZ UDPゴシック" panose="020B0400000000000000" pitchFamily="50" charset="-128"/>
                <a:ea typeface="BIZ UDPゴシック" panose="020B0400000000000000" pitchFamily="50" charset="-128"/>
              </a:rPr>
              <a:t>導入に関連した分析作業等を通じて自社製品の特性を見直す機会が得られ</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a:lnSpc>
                <a:spcPts val="2300"/>
              </a:lnSpc>
            </a:pPr>
            <a:r>
              <a:rPr kumimoji="1" lang="ja-JP" altLang="en-US" sz="1600">
                <a:solidFill>
                  <a:schemeClr val="tx1"/>
                </a:solidFill>
                <a:latin typeface="BIZ UDPゴシック" panose="020B0400000000000000" pitchFamily="50" charset="-128"/>
                <a:ea typeface="BIZ UDPゴシック" panose="020B0400000000000000" pitchFamily="50" charset="-128"/>
              </a:rPr>
              <a:t>　た点も有意義な結果であると考える。</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174171" y="673349"/>
            <a:ext cx="9557658"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経営上の効果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27B0E70-323B-A415-A498-9B54EC47DC3A}"/>
              </a:ext>
            </a:extLst>
          </p:cNvPr>
          <p:cNvSpPr txBox="1"/>
          <p:nvPr/>
        </p:nvSpPr>
        <p:spPr>
          <a:xfrm>
            <a:off x="2374130" y="725295"/>
            <a:ext cx="1950982" cy="400110"/>
          </a:xfrm>
          <a:prstGeom prst="rect">
            <a:avLst/>
          </a:prstGeom>
          <a:solidFill>
            <a:schemeClr val="accent4">
              <a:lumMod val="20000"/>
              <a:lumOff val="80000"/>
            </a:schemeClr>
          </a:solidFill>
        </p:spPr>
        <p:txBody>
          <a:bodyPr wrap="square" rtlCol="0" anchor="ctr" anchorCtr="1">
            <a:spAutoFit/>
          </a:bodyPr>
          <a:lstStyle/>
          <a:p>
            <a:r>
              <a:rPr kumimoji="1" lang="ja-JP" altLang="en-US" sz="2000" b="1">
                <a:latin typeface="BIZ UDPゴシック" panose="020B0400000000000000" pitchFamily="50" charset="-128"/>
                <a:ea typeface="BIZ UDPゴシック" panose="020B0400000000000000" pitchFamily="50" charset="-128"/>
              </a:rPr>
              <a:t>＜その他＞</a:t>
            </a:r>
            <a:endParaRPr kumimoji="1" lang="en-US" altLang="ja-JP" sz="2000" b="1">
              <a:latin typeface="BIZ UDPゴシック" panose="020B0400000000000000" pitchFamily="50" charset="-128"/>
              <a:ea typeface="BIZ UDPゴシック" panose="020B0400000000000000" pitchFamily="50" charset="-128"/>
            </a:endParaRPr>
          </a:p>
        </p:txBody>
      </p:sp>
      <p:sp>
        <p:nvSpPr>
          <p:cNvPr id="8" name="角丸四角形 12">
            <a:extLst>
              <a:ext uri="{FF2B5EF4-FFF2-40B4-BE49-F238E27FC236}">
                <a16:creationId xmlns:a16="http://schemas.microsoft.com/office/drawing/2014/main" id="{DEF0D88C-4C48-D545-DA86-128A7777C018}"/>
              </a:ext>
            </a:extLst>
          </p:cNvPr>
          <p:cNvSpPr/>
          <p:nvPr/>
        </p:nvSpPr>
        <p:spPr>
          <a:xfrm>
            <a:off x="317809" y="1313630"/>
            <a:ext cx="9319967" cy="3145030"/>
          </a:xfrm>
          <a:prstGeom prst="roundRect">
            <a:avLst>
              <a:gd name="adj" fmla="val 0"/>
            </a:avLst>
          </a:prstGeom>
          <a:solidFill>
            <a:schemeClr val="accent4">
              <a:lumMod val="20000"/>
              <a:lumOff val="80000"/>
            </a:schemeClr>
          </a:solidFill>
          <a:ln w="12700" cap="flat" cmpd="sng" algn="ctr">
            <a:solidFill>
              <a:schemeClr val="accent4">
                <a:lumMod val="75000"/>
              </a:schemeClr>
            </a:solidFill>
            <a:prstDash val="solid"/>
            <a:miter lim="800000"/>
          </a:ln>
          <a:effectLst/>
        </p:spPr>
        <p:txBody>
          <a:bodyPr lIns="180000" tIns="144000" rIns="180000" bIns="144000" rtlCol="0" anchor="ctr"/>
          <a:lstStyle/>
          <a:p>
            <a:pPr>
              <a:lnSpc>
                <a:spcPts val="2800"/>
              </a:lnSpc>
            </a:pPr>
            <a:endParaRPr lang="en-US" altLang="ja-JP" b="1">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0AB10375-0D30-11F7-39BC-C88679089D3F}"/>
              </a:ext>
            </a:extLst>
          </p:cNvPr>
          <p:cNvSpPr txBox="1"/>
          <p:nvPr/>
        </p:nvSpPr>
        <p:spPr>
          <a:xfrm>
            <a:off x="7915800" y="2404336"/>
            <a:ext cx="3179212" cy="303096"/>
          </a:xfrm>
          <a:prstGeom prst="rect">
            <a:avLst/>
          </a:prstGeom>
          <a:noFill/>
        </p:spPr>
        <p:txBody>
          <a:bodyPr wrap="square" rtlCol="0">
            <a:spAutoFit/>
          </a:bodyPr>
          <a:lstStyle/>
          <a:p>
            <a:pPr>
              <a:lnSpc>
                <a:spcPct val="150000"/>
              </a:lnSpc>
            </a:pPr>
            <a:r>
              <a:rPr lang="en-US" altLang="ja-JP" sz="1100" b="1">
                <a:latin typeface="BIZ UDPゴシック" panose="020B0400000000000000" pitchFamily="50" charset="-128"/>
                <a:ea typeface="BIZ UDPゴシック" panose="020B0400000000000000" pitchFamily="50" charset="-128"/>
              </a:rPr>
              <a:t>【</a:t>
            </a:r>
            <a:r>
              <a:rPr lang="ja-JP" altLang="en-US" sz="1100" b="1">
                <a:latin typeface="BIZ UDPゴシック" panose="020B0400000000000000" pitchFamily="50" charset="-128"/>
                <a:ea typeface="BIZ UDPゴシック" panose="020B0400000000000000" pitchFamily="50" charset="-128"/>
              </a:rPr>
              <a:t> 従業員ヒアリング結果</a:t>
            </a:r>
            <a:r>
              <a:rPr lang="en-US" altLang="ja-JP" sz="1100" b="1">
                <a:latin typeface="BIZ UDPゴシック" panose="020B0400000000000000" pitchFamily="50" charset="-128"/>
                <a:ea typeface="BIZ UDPゴシック" panose="020B0400000000000000" pitchFamily="50" charset="-128"/>
              </a:rPr>
              <a:t>】</a:t>
            </a:r>
          </a:p>
        </p:txBody>
      </p:sp>
      <p:pic>
        <p:nvPicPr>
          <p:cNvPr id="14" name="図 13" descr="アイコン&#10;&#10;自動的に生成された説明">
            <a:extLst>
              <a:ext uri="{FF2B5EF4-FFF2-40B4-BE49-F238E27FC236}">
                <a16:creationId xmlns:a16="http://schemas.microsoft.com/office/drawing/2014/main" id="{E2494416-6BDB-E406-4445-8EEA78E6E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534" y="2798022"/>
            <a:ext cx="1257256" cy="1257256"/>
          </a:xfrm>
          <a:prstGeom prst="rect">
            <a:avLst/>
          </a:prstGeom>
        </p:spPr>
      </p:pic>
      <p:sp>
        <p:nvSpPr>
          <p:cNvPr id="15" name="テキスト ボックス 14">
            <a:extLst>
              <a:ext uri="{FF2B5EF4-FFF2-40B4-BE49-F238E27FC236}">
                <a16:creationId xmlns:a16="http://schemas.microsoft.com/office/drawing/2014/main" id="{3787065E-1D03-E2C9-5E05-4F00F30C9AEB}"/>
              </a:ext>
            </a:extLst>
          </p:cNvPr>
          <p:cNvSpPr txBox="1"/>
          <p:nvPr/>
        </p:nvSpPr>
        <p:spPr>
          <a:xfrm>
            <a:off x="8095440" y="4100573"/>
            <a:ext cx="1449154" cy="303096"/>
          </a:xfrm>
          <a:prstGeom prst="rect">
            <a:avLst/>
          </a:prstGeom>
          <a:noFill/>
        </p:spPr>
        <p:txBody>
          <a:bodyPr wrap="square" rtlCol="0">
            <a:spAutoFit/>
          </a:bodyPr>
          <a:lstStyle/>
          <a:p>
            <a:pPr>
              <a:lnSpc>
                <a:spcPct val="150000"/>
              </a:lnSpc>
            </a:pPr>
            <a:r>
              <a:rPr lang="ja-JP" altLang="en-US" sz="1100" b="1">
                <a:latin typeface="BIZ UDPゴシック" panose="020B0400000000000000" pitchFamily="50" charset="-128"/>
                <a:ea typeface="BIZ UDPゴシック" panose="020B0400000000000000" pitchFamily="50" charset="-128"/>
              </a:rPr>
              <a:t>＜現場担当者＞</a:t>
            </a:r>
            <a:endParaRPr lang="en-US" altLang="ja-JP" sz="1100" b="1">
              <a:latin typeface="BIZ UDPゴシック" panose="020B0400000000000000" pitchFamily="50" charset="-128"/>
              <a:ea typeface="BIZ UDPゴシック" panose="020B0400000000000000" pitchFamily="50" charset="-128"/>
            </a:endParaRPr>
          </a:p>
        </p:txBody>
      </p:sp>
      <p:sp>
        <p:nvSpPr>
          <p:cNvPr id="17" name="角丸四角形 12">
            <a:extLst>
              <a:ext uri="{FF2B5EF4-FFF2-40B4-BE49-F238E27FC236}">
                <a16:creationId xmlns:a16="http://schemas.microsoft.com/office/drawing/2014/main" id="{2FCF6FD7-76D8-5F97-FDC1-3E9A89822B61}"/>
              </a:ext>
            </a:extLst>
          </p:cNvPr>
          <p:cNvSpPr/>
          <p:nvPr/>
        </p:nvSpPr>
        <p:spPr>
          <a:xfrm>
            <a:off x="383679" y="1457434"/>
            <a:ext cx="7335302" cy="2904078"/>
          </a:xfrm>
          <a:prstGeom prst="wedgeRectCallout">
            <a:avLst>
              <a:gd name="adj1" fmla="val 53634"/>
              <a:gd name="adj2" fmla="val -3662"/>
            </a:avLst>
          </a:prstGeom>
          <a:solidFill>
            <a:schemeClr val="bg1"/>
          </a:solidFill>
          <a:ln w="12700" cap="flat" cmpd="sng" algn="ctr">
            <a:solidFill>
              <a:schemeClr val="tx1"/>
            </a:solidFill>
            <a:prstDash val="solid"/>
            <a:miter lim="800000"/>
          </a:ln>
          <a:effectLst/>
        </p:spPr>
        <p:txBody>
          <a:bodyPr lIns="180000" tIns="144000" rIns="180000" bIns="144000" rtlCol="0" anchor="ctr"/>
          <a:lstStyle/>
          <a:p>
            <a:pPr>
              <a:lnSpc>
                <a:spcPts val="2800"/>
              </a:lnSpc>
            </a:pPr>
            <a:r>
              <a:rPr lang="ja-JP" altLang="en-US" b="1">
                <a:latin typeface="游ゴシック" panose="020B0400000000000000" pitchFamily="50" charset="-128"/>
                <a:ea typeface="游ゴシック" panose="020B0400000000000000" pitchFamily="50" charset="-128"/>
              </a:rPr>
              <a:t>　　　　　　　　　　　　　</a:t>
            </a:r>
            <a:endParaRPr lang="en-US" altLang="ja-JP" b="1">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B949C66D-5FF7-1A0A-23C5-66B28125C904}"/>
              </a:ext>
            </a:extLst>
          </p:cNvPr>
          <p:cNvSpPr txBox="1"/>
          <p:nvPr/>
        </p:nvSpPr>
        <p:spPr>
          <a:xfrm>
            <a:off x="454924" y="1474445"/>
            <a:ext cx="7192813" cy="2984215"/>
          </a:xfrm>
          <a:prstGeom prst="rect">
            <a:avLst/>
          </a:prstGeom>
          <a:noFill/>
        </p:spPr>
        <p:txBody>
          <a:bodyPr wrap="square" rtlCol="0">
            <a:spAutoFit/>
          </a:bodyPr>
          <a:lstStyle/>
          <a:p>
            <a:pPr>
              <a:lnSpc>
                <a:spcPct val="150000"/>
              </a:lnSpc>
            </a:pPr>
            <a:r>
              <a:rPr lang="ja-JP" altLang="en-US" sz="1600">
                <a:latin typeface="BIZ UDPゴシック" panose="020B0400000000000000" pitchFamily="50" charset="-128"/>
                <a:ea typeface="BIZ UDPゴシック" panose="020B0400000000000000" pitchFamily="50" charset="-128"/>
              </a:rPr>
              <a:t>○主幹商品の予測は、</a:t>
            </a:r>
            <a:r>
              <a:rPr lang="en-US" altLang="ja-JP" sz="1600">
                <a:latin typeface="BIZ UDPゴシック" panose="020B0400000000000000" pitchFamily="50" charset="-128"/>
                <a:ea typeface="BIZ UDPゴシック" panose="020B0400000000000000" pitchFamily="50" charset="-128"/>
              </a:rPr>
              <a:t>AI</a:t>
            </a:r>
            <a:r>
              <a:rPr lang="ja-JP" altLang="en-US" sz="1600">
                <a:latin typeface="BIZ UDPゴシック" panose="020B0400000000000000" pitchFamily="50" charset="-128"/>
                <a:ea typeface="BIZ UDPゴシック" panose="020B0400000000000000" pitchFamily="50" charset="-128"/>
              </a:rPr>
              <a:t>の予測の方が精度が高く、営業拠点間の横持便の削減が効果として現れた。</a:t>
            </a:r>
            <a:endParaRPr lang="en-US" altLang="ja-JP" sz="1600">
              <a:latin typeface="BIZ UDPゴシック" panose="020B0400000000000000" pitchFamily="50" charset="-128"/>
              <a:ea typeface="BIZ UDPゴシック" panose="020B0400000000000000" pitchFamily="50" charset="-128"/>
            </a:endParaRPr>
          </a:p>
          <a:p>
            <a:pPr>
              <a:lnSpc>
                <a:spcPct val="150000"/>
              </a:lnSpc>
            </a:pPr>
            <a:r>
              <a:rPr lang="ja-JP" altLang="en-US" sz="1600">
                <a:latin typeface="BIZ UDPゴシック" panose="020B0400000000000000" pitchFamily="50" charset="-128"/>
                <a:ea typeface="BIZ UDPゴシック" panose="020B0400000000000000" pitchFamily="50" charset="-128"/>
              </a:rPr>
              <a:t>○一部商品については、従業員の予測の方が精度が高いという結果となったが、各拠点の物流に影響が及ぶ程の乖離がなかったため、十分に運用ができると感じる。</a:t>
            </a:r>
            <a:endParaRPr lang="en-US" altLang="ja-JP" sz="1600">
              <a:latin typeface="BIZ UDPゴシック" panose="020B0400000000000000" pitchFamily="50" charset="-128"/>
              <a:ea typeface="BIZ UDPゴシック" panose="020B0400000000000000" pitchFamily="50" charset="-128"/>
            </a:endParaRPr>
          </a:p>
          <a:p>
            <a:pPr>
              <a:lnSpc>
                <a:spcPct val="150000"/>
              </a:lnSpc>
            </a:pPr>
            <a:r>
              <a:rPr lang="ja-JP" altLang="en-US" sz="1600">
                <a:latin typeface="BIZ UDPゴシック" panose="020B0400000000000000" pitchFamily="50" charset="-128"/>
                <a:ea typeface="BIZ UDPゴシック" panose="020B0400000000000000" pitchFamily="50" charset="-128"/>
              </a:rPr>
              <a:t>○</a:t>
            </a:r>
            <a:r>
              <a:rPr lang="en-US" altLang="ja-JP" sz="1600">
                <a:latin typeface="BIZ UDPゴシック" panose="020B0400000000000000" pitchFamily="50" charset="-128"/>
                <a:ea typeface="BIZ UDPゴシック" panose="020B0400000000000000" pitchFamily="50" charset="-128"/>
              </a:rPr>
              <a:t>AI</a:t>
            </a:r>
            <a:r>
              <a:rPr lang="ja-JP" altLang="en-US" sz="1600">
                <a:latin typeface="BIZ UDPゴシック" panose="020B0400000000000000" pitchFamily="50" charset="-128"/>
                <a:ea typeface="BIZ UDPゴシック" panose="020B0400000000000000" pitchFamily="50" charset="-128"/>
              </a:rPr>
              <a:t>予測導入にあたって出荷情報の分析をすることで、自社商品の特性の再点検をする良い機会となった。</a:t>
            </a:r>
          </a:p>
          <a:p>
            <a:pPr>
              <a:lnSpc>
                <a:spcPct val="150000"/>
              </a:lnSpc>
            </a:pPr>
            <a:endParaRPr lang="en-US" altLang="ja-JP" sz="16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51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428469"/>
            <a:ext cx="2228850" cy="365125"/>
          </a:xfrm>
        </p:spPr>
        <p:txBody>
          <a:bodyPr/>
          <a:lstStyle/>
          <a:p>
            <a:fld id="{683A8F73-E2FA-41B2-8EA9-816EC9E9448D}" type="slidenum">
              <a:rPr lang="en-US" altLang="ja-JP" dirty="0"/>
              <a:t>15</a:t>
            </a:fld>
            <a:endParaRPr lang="ja-JP" altLang="en-US" dirty="0"/>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680181"/>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41514" y="1316217"/>
            <a:ext cx="9622972" cy="5112252"/>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317808" y="5258241"/>
            <a:ext cx="4593402" cy="1106428"/>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kumimoji="1" lang="ja-JP" altLang="en-US" sz="2000" b="1">
                <a:solidFill>
                  <a:srgbClr val="B91D1D"/>
                </a:solidFill>
                <a:latin typeface="BIZ UDPゴシック" panose="020B0400000000000000" pitchFamily="50" charset="-128"/>
                <a:ea typeface="BIZ UDPゴシック" panose="020B0400000000000000" pitchFamily="50" charset="-128"/>
              </a:rPr>
              <a:t>①　食品製造から配送までを行う業態</a:t>
            </a: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141514" y="662341"/>
            <a:ext cx="9622972"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食品ロス削減効果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F9D9B30-E709-61C3-9FFC-D3BA9AFAAA44}"/>
              </a:ext>
            </a:extLst>
          </p:cNvPr>
          <p:cNvSpPr txBox="1"/>
          <p:nvPr/>
        </p:nvSpPr>
        <p:spPr>
          <a:xfrm>
            <a:off x="353181" y="1405112"/>
            <a:ext cx="9279037" cy="3767057"/>
          </a:xfrm>
          <a:prstGeom prst="rect">
            <a:avLst/>
          </a:prstGeom>
          <a:solidFill>
            <a:schemeClr val="accent4">
              <a:lumMod val="20000"/>
              <a:lumOff val="80000"/>
            </a:schemeClr>
          </a:solidFill>
          <a:ln w="19050">
            <a:solidFill>
              <a:schemeClr val="tx1"/>
            </a:solidFill>
            <a:prstDash val="sysDash"/>
          </a:ln>
        </p:spPr>
        <p:txBody>
          <a:bodyPr wrap="square" rtlCol="0">
            <a:spAutoFit/>
          </a:bodyPr>
          <a:lstStyle/>
          <a:p>
            <a:r>
              <a:rPr kumimoji="1" lang="ja-JP" altLang="en-US" b="1">
                <a:solidFill>
                  <a:srgbClr val="FF0000"/>
                </a:solidFill>
                <a:latin typeface="BIZ UDPゴシック" panose="020B0400000000000000" pitchFamily="50" charset="-128"/>
                <a:ea typeface="BIZ UDPゴシック" panose="020B0400000000000000" pitchFamily="50" charset="-128"/>
              </a:rPr>
              <a:t>＜食品ロス削減効果に関する考え方＞</a:t>
            </a:r>
            <a:endParaRPr kumimoji="1" lang="en-US" altLang="ja-JP" b="1">
              <a:solidFill>
                <a:srgbClr val="FF0000"/>
              </a:solidFill>
              <a:latin typeface="BIZ UDPゴシック" panose="020B0400000000000000" pitchFamily="50" charset="-128"/>
              <a:ea typeface="BIZ UDPゴシック" panose="020B0400000000000000" pitchFamily="50" charset="-128"/>
            </a:endParaRPr>
          </a:p>
          <a:p>
            <a:pPr>
              <a:lnSpc>
                <a:spcPts val="1100"/>
              </a:lnSpc>
            </a:pPr>
            <a:endParaRPr kumimoji="1" lang="en-US" altLang="ja-JP" b="1">
              <a:solidFill>
                <a:srgbClr val="FF0000"/>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b="1">
                <a:latin typeface="BIZ UDPゴシック" panose="020B0400000000000000" pitchFamily="50" charset="-128"/>
                <a:ea typeface="BIZ UDPゴシック" panose="020B0400000000000000" pitchFamily="50" charset="-128"/>
              </a:rPr>
              <a:t>　本実証事業で取り扱った氷菓やアイス等は基本的に賞味期限・消費期限がなく製造後の食品ロスは発生しないものの、他の食品製造業においては、賞味期限・消費期限を有する商品を取り扱うことが多いため、それらの商品では過剰製造等に起因する流通過程での鮮度の</a:t>
            </a:r>
            <a:r>
              <a:rPr lang="ja-JP" altLang="en-US" b="1">
                <a:latin typeface="BIZ UDPゴシック" panose="020B0400000000000000" pitchFamily="50" charset="-128"/>
                <a:ea typeface="BIZ UDPゴシック" panose="020B0400000000000000" pitchFamily="50" charset="-128"/>
              </a:rPr>
              <a:t>劣化</a:t>
            </a:r>
            <a:r>
              <a:rPr kumimoji="1" lang="ja-JP" altLang="en-US" b="1">
                <a:latin typeface="BIZ UDPゴシック" panose="020B0400000000000000" pitchFamily="50" charset="-128"/>
                <a:ea typeface="BIZ UDPゴシック" panose="020B0400000000000000" pitchFamily="50" charset="-128"/>
              </a:rPr>
              <a:t>等により、食品ロスが発生する可能性がある。</a:t>
            </a:r>
            <a:endParaRPr kumimoji="1" lang="en-US" altLang="ja-JP" b="1">
              <a:latin typeface="BIZ UDPゴシック" panose="020B0400000000000000" pitchFamily="50" charset="-128"/>
              <a:ea typeface="BIZ UDPゴシック" panose="020B0400000000000000" pitchFamily="50" charset="-128"/>
            </a:endParaRPr>
          </a:p>
          <a:p>
            <a:pPr>
              <a:lnSpc>
                <a:spcPts val="2200"/>
              </a:lnSpc>
            </a:pPr>
            <a:r>
              <a:rPr kumimoji="1" lang="ja-JP" altLang="en-US" b="1">
                <a:solidFill>
                  <a:srgbClr val="FF0000"/>
                </a:solidFill>
                <a:latin typeface="BIZ UDPゴシック" panose="020B0400000000000000" pitchFamily="50" charset="-128"/>
                <a:ea typeface="BIZ UDPゴシック" panose="020B0400000000000000" pitchFamily="50" charset="-128"/>
              </a:rPr>
              <a:t>　</a:t>
            </a:r>
            <a:endParaRPr kumimoji="1" lang="en-US" altLang="ja-JP" b="1">
              <a:solidFill>
                <a:srgbClr val="FF0000"/>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b="1">
                <a:solidFill>
                  <a:srgbClr val="FF0000"/>
                </a:solidFill>
                <a:latin typeface="BIZ UDPゴシック" panose="020B0400000000000000" pitchFamily="50" charset="-128"/>
                <a:ea typeface="BIZ UDPゴシック" panose="020B0400000000000000" pitchFamily="50" charset="-128"/>
              </a:rPr>
              <a:t>⇒賞味期限・消費期限のある商品において</a:t>
            </a:r>
            <a:r>
              <a:rPr kumimoji="1" lang="en-US" altLang="ja-JP" b="1">
                <a:solidFill>
                  <a:srgbClr val="FF0000"/>
                </a:solidFill>
                <a:latin typeface="BIZ UDPゴシック" panose="020B0400000000000000" pitchFamily="50" charset="-128"/>
                <a:ea typeface="BIZ UDPゴシック" panose="020B0400000000000000" pitchFamily="50" charset="-128"/>
              </a:rPr>
              <a:t>AI</a:t>
            </a:r>
            <a:r>
              <a:rPr kumimoji="1" lang="ja-JP" altLang="en-US" b="1">
                <a:solidFill>
                  <a:srgbClr val="FF0000"/>
                </a:solidFill>
                <a:latin typeface="BIZ UDPゴシック" panose="020B0400000000000000" pitchFamily="50" charset="-128"/>
                <a:ea typeface="BIZ UDPゴシック" panose="020B0400000000000000" pitchFamily="50" charset="-128"/>
              </a:rPr>
              <a:t>需要予測を活用した場合に、食品ロス削減効果を発揮し得るかについて、効果の算定を行う。（以下２業態に分けて検証）</a:t>
            </a:r>
            <a:endParaRPr kumimoji="1" lang="en-US" altLang="ja-JP" b="1">
              <a:solidFill>
                <a:srgbClr val="FF0000"/>
              </a:solidFill>
              <a:latin typeface="BIZ UDPゴシック" panose="020B0400000000000000" pitchFamily="50" charset="-128"/>
              <a:ea typeface="BIZ UDPゴシック" panose="020B0400000000000000" pitchFamily="50" charset="-128"/>
            </a:endParaRPr>
          </a:p>
          <a:p>
            <a:pPr>
              <a:lnSpc>
                <a:spcPts val="2200"/>
              </a:lnSpc>
            </a:pPr>
            <a:endParaRPr kumimoji="1" lang="en-US" altLang="ja-JP" b="1">
              <a:solidFill>
                <a:srgbClr val="FF0000"/>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b="1">
                <a:solidFill>
                  <a:srgbClr val="FF0000"/>
                </a:solidFill>
                <a:latin typeface="BIZ UDPゴシック" panose="020B0400000000000000" pitchFamily="50" charset="-128"/>
                <a:ea typeface="BIZ UDPゴシック" panose="020B0400000000000000" pitchFamily="50" charset="-128"/>
              </a:rPr>
              <a:t>　</a:t>
            </a:r>
            <a:r>
              <a:rPr kumimoji="1" lang="en-US" altLang="ja-JP" sz="1600">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次ページ以降の算定に係る基礎数値（製造量、配送量等）については、</a:t>
            </a:r>
            <a:r>
              <a:rPr lang="ja-JP" altLang="en-US" sz="1600">
                <a:latin typeface="BIZ UDPゴシック" panose="020B0400000000000000" pitchFamily="50" charset="-128"/>
                <a:ea typeface="BIZ UDPゴシック" panose="020B0400000000000000" pitchFamily="50" charset="-128"/>
              </a:rPr>
              <a:t>　実際には各事業者の実態と</a:t>
            </a:r>
            <a:r>
              <a:rPr kumimoji="1" lang="ja-JP" altLang="en-US" sz="1600">
                <a:latin typeface="BIZ UDPゴシック" panose="020B0400000000000000" pitchFamily="50" charset="-128"/>
                <a:ea typeface="BIZ UDPゴシック" panose="020B0400000000000000" pitchFamily="50" charset="-128"/>
              </a:rPr>
              <a:t>乖離がある場合もあると考えられるが、効果算定の分かりやすさを考慮して作成したものである。（あくまで製造業の各業種を標準化した数値として参考にされたい。）</a:t>
            </a:r>
            <a:endParaRPr kumimoji="1" lang="en-US" altLang="ja-JP" sz="1600">
              <a:latin typeface="BIZ UDPゴシック" panose="020B0400000000000000" pitchFamily="50" charset="-128"/>
              <a:ea typeface="BIZ UDPゴシック" panose="020B0400000000000000" pitchFamily="50" charset="-128"/>
            </a:endParaRPr>
          </a:p>
          <a:p>
            <a:pPr>
              <a:lnSpc>
                <a:spcPct val="150000"/>
              </a:lnSpc>
            </a:pPr>
            <a:endParaRPr lang="en-US" altLang="ja-JP" sz="800" b="1">
              <a:solidFill>
                <a:srgbClr val="FF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3BDF9FB-FF1B-51F3-C21D-49D956B7D6BA}"/>
              </a:ext>
            </a:extLst>
          </p:cNvPr>
          <p:cNvSpPr txBox="1"/>
          <p:nvPr/>
        </p:nvSpPr>
        <p:spPr>
          <a:xfrm>
            <a:off x="4992699" y="5258241"/>
            <a:ext cx="4593402" cy="1106428"/>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ctr" anchorCtr="1">
            <a:noAutofit/>
          </a:bodyPr>
          <a:lstStyle/>
          <a:p>
            <a:pPr algn="ctr"/>
            <a:r>
              <a:rPr kumimoji="1" lang="ja-JP" altLang="en-US" sz="2000" b="1">
                <a:solidFill>
                  <a:srgbClr val="B91D1D"/>
                </a:solidFill>
                <a:latin typeface="BIZ UDPゴシック" panose="020B0400000000000000" pitchFamily="50" charset="-128"/>
                <a:ea typeface="BIZ UDPゴシック" panose="020B0400000000000000" pitchFamily="50" charset="-128"/>
              </a:rPr>
              <a:t>②　物流工程を介さない業態</a:t>
            </a: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083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16</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719298"/>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74171" y="1218470"/>
            <a:ext cx="9518496" cy="5146200"/>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245990" y="4010019"/>
            <a:ext cx="9414020" cy="2300929"/>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r>
              <a:rPr kumimoji="1" lang="ja-JP" altLang="en-US" sz="1600">
                <a:latin typeface="BIZ UDPゴシック" panose="020B0400000000000000" pitchFamily="50" charset="-128"/>
                <a:ea typeface="BIZ UDPゴシック" panose="020B0400000000000000" pitchFamily="50" charset="-128"/>
              </a:rPr>
              <a:t>○　</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工場出荷時から</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賞味・</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消費期限が１日の商品</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、再配送に１日を要すると、残存の消費期限は０日とな</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り食品ロスとなる可能性がある</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。工場出荷時から消費期限が２日の商品</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場合、同様に再配送に１日を要すると、残存の消費期限は１日となり、実質的に販売できる期間は１日となる。よって、実質的に販売できる機会（＝期間）が半分とな</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り</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、販売量も半分になったと想定すると、残り半分が廃棄となる</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可能性が高まる</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このような考え方を「消費機会損失」と定義</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需要予測を活用することで出荷量の予測精度が従来と比べて改善すると、在庫調整・再配送による消費機会損失が減り、結果として食品ロスの削減につながる。</a:t>
            </a:r>
            <a:endParaRPr lang="en-US" altLang="ja-JP" sz="16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600">
                <a:latin typeface="BIZ UDPゴシック" panose="020B0400000000000000" pitchFamily="50" charset="-128"/>
                <a:ea typeface="BIZ UDPゴシック" panose="020B0400000000000000" pitchFamily="50" charset="-128"/>
              </a:rPr>
              <a:t>　</a:t>
            </a:r>
            <a:r>
              <a:rPr kumimoji="1" lang="ja-JP" altLang="en-US" sz="1600">
                <a:solidFill>
                  <a:srgbClr val="FF0000"/>
                </a:solidFill>
                <a:latin typeface="BIZ UDPゴシック" panose="020B0400000000000000" pitchFamily="50" charset="-128"/>
                <a:ea typeface="BIZ UDPゴシック" panose="020B0400000000000000" pitchFamily="50" charset="-128"/>
              </a:rPr>
              <a:t>⇒　今回実証された</a:t>
            </a:r>
            <a:r>
              <a:rPr kumimoji="1" lang="en-US" altLang="ja-JP" sz="1600">
                <a:solidFill>
                  <a:srgbClr val="FF0000"/>
                </a:solidFill>
                <a:latin typeface="BIZ UDPゴシック" panose="020B0400000000000000" pitchFamily="50" charset="-128"/>
                <a:ea typeface="BIZ UDPゴシック" panose="020B0400000000000000" pitchFamily="50" charset="-128"/>
              </a:rPr>
              <a:t>AI</a:t>
            </a:r>
            <a:r>
              <a:rPr kumimoji="1" lang="ja-JP" altLang="en-US" sz="1600">
                <a:solidFill>
                  <a:srgbClr val="FF0000"/>
                </a:solidFill>
                <a:latin typeface="BIZ UDPゴシック" panose="020B0400000000000000" pitchFamily="50" charset="-128"/>
                <a:ea typeface="BIZ UDPゴシック" panose="020B0400000000000000" pitchFamily="50" charset="-128"/>
              </a:rPr>
              <a:t>需要予測による物流誤差改善率１．８％（従来手法による誤差：５．２％⇒</a:t>
            </a:r>
            <a:r>
              <a:rPr kumimoji="1" lang="en-US" altLang="ja-JP" sz="1600">
                <a:solidFill>
                  <a:srgbClr val="FF0000"/>
                </a:solidFill>
                <a:latin typeface="BIZ UDPゴシック" panose="020B0400000000000000" pitchFamily="50" charset="-128"/>
                <a:ea typeface="BIZ UDPゴシック" panose="020B0400000000000000" pitchFamily="50" charset="-128"/>
              </a:rPr>
              <a:t>AI</a:t>
            </a:r>
            <a:r>
              <a:rPr kumimoji="1" lang="ja-JP" altLang="en-US" sz="1600">
                <a:solidFill>
                  <a:srgbClr val="FF0000"/>
                </a:solidFill>
                <a:latin typeface="BIZ UDPゴシック" panose="020B0400000000000000" pitchFamily="50" charset="-128"/>
                <a:ea typeface="BIZ UDPゴシック" panose="020B0400000000000000" pitchFamily="50" charset="-128"/>
              </a:rPr>
              <a:t>予測による誤差３．４％）を基に、食品製造業の一般的事例としての</a:t>
            </a:r>
            <a:r>
              <a:rPr kumimoji="1" lang="en-US" altLang="ja-JP" sz="1600">
                <a:solidFill>
                  <a:srgbClr val="FF0000"/>
                </a:solidFill>
                <a:latin typeface="BIZ UDPゴシック" panose="020B0400000000000000" pitchFamily="50" charset="-128"/>
                <a:ea typeface="BIZ UDPゴシック" panose="020B0400000000000000" pitchFamily="50" charset="-128"/>
              </a:rPr>
              <a:t>【</a:t>
            </a:r>
            <a:r>
              <a:rPr kumimoji="1" lang="ja-JP" altLang="en-US" sz="1600">
                <a:solidFill>
                  <a:srgbClr val="FF0000"/>
                </a:solidFill>
                <a:latin typeface="BIZ UDPゴシック" panose="020B0400000000000000" pitchFamily="50" charset="-128"/>
                <a:ea typeface="BIZ UDPゴシック" panose="020B0400000000000000" pitchFamily="50" charset="-128"/>
              </a:rPr>
              <a:t>食品ロス削減例</a:t>
            </a:r>
            <a:r>
              <a:rPr kumimoji="1" lang="en-US" altLang="ja-JP" sz="1600">
                <a:solidFill>
                  <a:srgbClr val="FF0000"/>
                </a:solidFill>
                <a:latin typeface="BIZ UDPゴシック" panose="020B0400000000000000" pitchFamily="50" charset="-128"/>
                <a:ea typeface="BIZ UDPゴシック" panose="020B0400000000000000" pitchFamily="50" charset="-128"/>
              </a:rPr>
              <a:t>】</a:t>
            </a:r>
            <a:r>
              <a:rPr kumimoji="1" lang="ja-JP" altLang="en-US" sz="1600">
                <a:solidFill>
                  <a:srgbClr val="FF0000"/>
                </a:solidFill>
                <a:latin typeface="BIZ UDPゴシック" panose="020B0400000000000000" pitchFamily="50" charset="-128"/>
                <a:ea typeface="BIZ UDPゴシック" panose="020B0400000000000000" pitchFamily="50" charset="-128"/>
              </a:rPr>
              <a:t>を上図に示す。</a:t>
            </a:r>
            <a:endParaRPr kumimoji="1" lang="en-US" altLang="ja-JP" sz="160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194953" y="645367"/>
            <a:ext cx="9497714"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食品ロス削減効果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31CDFD9-A440-95D0-4E14-1F505B1A7585}"/>
              </a:ext>
            </a:extLst>
          </p:cNvPr>
          <p:cNvSpPr txBox="1"/>
          <p:nvPr/>
        </p:nvSpPr>
        <p:spPr>
          <a:xfrm>
            <a:off x="3021099" y="697314"/>
            <a:ext cx="4440405" cy="400110"/>
          </a:xfrm>
          <a:prstGeom prst="rect">
            <a:avLst/>
          </a:prstGeom>
          <a:solidFill>
            <a:schemeClr val="accent4">
              <a:lumMod val="20000"/>
              <a:lumOff val="80000"/>
            </a:schemeClr>
          </a:solidFill>
        </p:spPr>
        <p:txBody>
          <a:bodyPr wrap="square" rtlCol="0" anchor="ctr" anchorCtr="1">
            <a:spAutoFit/>
          </a:bodyPr>
          <a:lstStyle/>
          <a:p>
            <a:pPr algn="ctr"/>
            <a:r>
              <a:rPr kumimoji="1" lang="ja-JP" altLang="en-US" sz="2000" b="1">
                <a:solidFill>
                  <a:srgbClr val="B91D1D"/>
                </a:solidFill>
                <a:latin typeface="BIZ UDPゴシック" panose="020B0400000000000000" pitchFamily="50" charset="-128"/>
                <a:ea typeface="BIZ UDPゴシック" panose="020B0400000000000000" pitchFamily="50" charset="-128"/>
              </a:rPr>
              <a:t>①　食品製造から配送までを行う業態</a:t>
            </a: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pic>
        <p:nvPicPr>
          <p:cNvPr id="11" name="図 10" descr="グラフィカル ユーザー インターフェイス&#10;&#10;自動的に生成された説明">
            <a:extLst>
              <a:ext uri="{FF2B5EF4-FFF2-40B4-BE49-F238E27FC236}">
                <a16:creationId xmlns:a16="http://schemas.microsoft.com/office/drawing/2014/main" id="{A1D74944-7EDA-6016-9EC4-D53E44666D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4"/>
          <a:stretch/>
        </p:blipFill>
        <p:spPr bwMode="auto">
          <a:xfrm>
            <a:off x="290633" y="1426315"/>
            <a:ext cx="4425876" cy="2301100"/>
          </a:xfrm>
          <a:prstGeom prst="rect">
            <a:avLst/>
          </a:prstGeom>
          <a:noFill/>
          <a:ln>
            <a:solidFill>
              <a:schemeClr val="tx1"/>
            </a:solidFill>
          </a:ln>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C6073C14-87DB-3A54-CD0C-508423859F19}"/>
              </a:ext>
            </a:extLst>
          </p:cNvPr>
          <p:cNvSpPr txBox="1"/>
          <p:nvPr/>
        </p:nvSpPr>
        <p:spPr>
          <a:xfrm>
            <a:off x="4832971" y="1269919"/>
            <a:ext cx="4827039" cy="2613893"/>
          </a:xfrm>
          <a:prstGeom prst="rect">
            <a:avLst/>
          </a:prstGeom>
          <a:solidFill>
            <a:schemeClr val="bg1">
              <a:lumMod val="95000"/>
            </a:schemeClr>
          </a:solidFill>
          <a:ln>
            <a:solidFill>
              <a:schemeClr val="tx1"/>
            </a:solidFill>
          </a:ln>
        </p:spPr>
        <p:txBody>
          <a:bodyPr wrap="square" rtlCol="0">
            <a:noAutofit/>
          </a:bodyPr>
          <a:lstStyle/>
          <a:p>
            <a:r>
              <a:rPr kumimoji="1" lang="en-US" altLang="ja-JP" sz="1400">
                <a:solidFill>
                  <a:srgbClr val="FF0000"/>
                </a:solidFill>
                <a:latin typeface="BIZ UDPゴシック" panose="020B0400000000000000" pitchFamily="50" charset="-128"/>
                <a:ea typeface="BIZ UDPゴシック" panose="020B0400000000000000" pitchFamily="50" charset="-128"/>
              </a:rPr>
              <a:t>【</a:t>
            </a:r>
            <a:r>
              <a:rPr kumimoji="1" lang="ja-JP" altLang="en-US" sz="1400">
                <a:solidFill>
                  <a:srgbClr val="FF0000"/>
                </a:solidFill>
                <a:latin typeface="BIZ UDPゴシック" panose="020B0400000000000000" pitchFamily="50" charset="-128"/>
                <a:ea typeface="BIZ UDPゴシック" panose="020B0400000000000000" pitchFamily="50" charset="-128"/>
              </a:rPr>
              <a:t>食品ロス削減例</a:t>
            </a:r>
            <a:r>
              <a:rPr kumimoji="1" lang="en-US" altLang="ja-JP" sz="1400">
                <a:solidFill>
                  <a:srgbClr val="FF0000"/>
                </a:solidFill>
                <a:latin typeface="BIZ UDPゴシック" panose="020B0400000000000000" pitchFamily="50" charset="-128"/>
                <a:ea typeface="BIZ UDPゴシック" panose="020B0400000000000000" pitchFamily="50" charset="-128"/>
              </a:rPr>
              <a:t>】</a:t>
            </a:r>
          </a:p>
          <a:p>
            <a:r>
              <a:rPr kumimoji="1" lang="ja-JP" altLang="en-US" sz="1400">
                <a:latin typeface="BIZ UDPゴシック" panose="020B0400000000000000" pitchFamily="50" charset="-128"/>
                <a:ea typeface="BIZ UDPゴシック" panose="020B0400000000000000" pitchFamily="50" charset="-128"/>
              </a:rPr>
              <a:t>食品製造量　</a:t>
            </a:r>
            <a:r>
              <a:rPr kumimoji="1" lang="en-US" altLang="ja-JP" sz="1400">
                <a:latin typeface="BIZ UDPゴシック" panose="020B0400000000000000" pitchFamily="50" charset="-128"/>
                <a:ea typeface="BIZ UDPゴシック" panose="020B0400000000000000" pitchFamily="50" charset="-128"/>
              </a:rPr>
              <a:t>10</a:t>
            </a:r>
            <a:r>
              <a:rPr kumimoji="1" lang="ja-JP" altLang="en-US" sz="1400">
                <a:latin typeface="BIZ UDPゴシック" panose="020B0400000000000000" pitchFamily="50" charset="-128"/>
                <a:ea typeface="BIZ UDPゴシック" panose="020B0400000000000000" pitchFamily="50" charset="-128"/>
              </a:rPr>
              <a:t>万ケース／１回　とする場合</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　従来予測誤差５．２％＝</a:t>
            </a:r>
            <a:r>
              <a:rPr kumimoji="1" lang="en-US" altLang="ja-JP" sz="1400">
                <a:latin typeface="BIZ UDPゴシック" panose="020B0400000000000000" pitchFamily="50" charset="-128"/>
                <a:ea typeface="BIZ UDPゴシック" panose="020B0400000000000000" pitchFamily="50" charset="-128"/>
              </a:rPr>
              <a:t>5,200</a:t>
            </a:r>
            <a:r>
              <a:rPr kumimoji="1" lang="ja-JP" altLang="en-US" sz="1400">
                <a:latin typeface="BIZ UDPゴシック" panose="020B0400000000000000" pitchFamily="50" charset="-128"/>
                <a:ea typeface="BIZ UDPゴシック" panose="020B0400000000000000" pitchFamily="50" charset="-128"/>
              </a:rPr>
              <a:t>ケースが再配送</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　商品個数１ケースあたり</a:t>
            </a:r>
            <a:r>
              <a:rPr kumimoji="1" lang="en-US" altLang="ja-JP" sz="1400">
                <a:latin typeface="BIZ UDPゴシック" panose="020B0400000000000000" pitchFamily="50" charset="-128"/>
                <a:ea typeface="BIZ UDPゴシック" panose="020B0400000000000000" pitchFamily="50" charset="-128"/>
              </a:rPr>
              <a:t>100</a:t>
            </a:r>
            <a:r>
              <a:rPr kumimoji="1" lang="ja-JP" altLang="en-US" sz="1400">
                <a:latin typeface="BIZ UDPゴシック" panose="020B0400000000000000" pitchFamily="50" charset="-128"/>
                <a:ea typeface="BIZ UDPゴシック" panose="020B0400000000000000" pitchFamily="50" charset="-128"/>
              </a:rPr>
              <a:t>個、５回／年の再配送の　</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場合、２６０万個が販売機会損失の可能性</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a:t>
            </a:r>
            <a:endParaRPr kumimoji="1" lang="en-US" altLang="ja-JP" sz="140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755B520-3283-367E-A313-BF71D68944C8}"/>
              </a:ext>
            </a:extLst>
          </p:cNvPr>
          <p:cNvSpPr txBox="1"/>
          <p:nvPr/>
        </p:nvSpPr>
        <p:spPr>
          <a:xfrm>
            <a:off x="5129156" y="2453011"/>
            <a:ext cx="4234667" cy="1384995"/>
          </a:xfrm>
          <a:prstGeom prst="rect">
            <a:avLst/>
          </a:prstGeom>
          <a:solidFill>
            <a:schemeClr val="bg1"/>
          </a:solidFill>
        </p:spPr>
        <p:txBody>
          <a:bodyPr wrap="square" rtlCol="0">
            <a:spAutoFit/>
          </a:bodyPr>
          <a:lstStyle/>
          <a:p>
            <a:r>
              <a:rPr kumimoji="1" lang="ja-JP" altLang="en-US" sz="1200" b="1" u="sng">
                <a:latin typeface="BIZ UDPゴシック" panose="020B0400000000000000" pitchFamily="50" charset="-128"/>
                <a:ea typeface="BIZ UDPゴシック" panose="020B0400000000000000" pitchFamily="50" charset="-128"/>
              </a:rPr>
              <a:t>従来では・・・</a:t>
            </a:r>
            <a:endParaRPr kumimoji="1" lang="en-US" altLang="ja-JP" sz="1200" b="1" u="sng">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賞味・消費期限１日の商品→２６０万個</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２日の商品→１３０万個　が廃棄の可能性</a:t>
            </a:r>
            <a:endParaRPr kumimoji="1" lang="en-US" altLang="ja-JP" sz="1200">
              <a:latin typeface="BIZ UDPゴシック" panose="020B0400000000000000" pitchFamily="50" charset="-128"/>
              <a:ea typeface="BIZ UDPゴシック" panose="020B0400000000000000" pitchFamily="50" charset="-128"/>
            </a:endParaRPr>
          </a:p>
          <a:p>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b="1" u="sng">
                <a:solidFill>
                  <a:srgbClr val="FF0000"/>
                </a:solidFill>
                <a:latin typeface="BIZ UDPゴシック" panose="020B0400000000000000" pitchFamily="50" charset="-128"/>
                <a:ea typeface="BIZ UDPゴシック" panose="020B0400000000000000" pitchFamily="50" charset="-128"/>
              </a:rPr>
              <a:t>AI</a:t>
            </a:r>
            <a:r>
              <a:rPr kumimoji="1" lang="ja-JP" altLang="en-US" sz="1200" b="1" u="sng">
                <a:solidFill>
                  <a:srgbClr val="FF0000"/>
                </a:solidFill>
                <a:latin typeface="BIZ UDPゴシック" panose="020B0400000000000000" pitchFamily="50" charset="-128"/>
                <a:ea typeface="BIZ UDPゴシック" panose="020B0400000000000000" pitchFamily="50" charset="-128"/>
              </a:rPr>
              <a:t>予測活用により１．８％精度が改善されると・・・</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賞味・消費期限１日の商品→１</a:t>
            </a:r>
            <a:r>
              <a:rPr kumimoji="1" lang="en-US" altLang="ja-JP" sz="1200">
                <a:latin typeface="BIZ UDPゴシック" panose="020B0400000000000000" pitchFamily="50" charset="-128"/>
                <a:ea typeface="BIZ UDPゴシック" panose="020B0400000000000000" pitchFamily="50" charset="-128"/>
              </a:rPr>
              <a:t>7</a:t>
            </a:r>
            <a:r>
              <a:rPr kumimoji="1" lang="ja-JP" altLang="en-US" sz="1200">
                <a:latin typeface="BIZ UDPゴシック" panose="020B0400000000000000" pitchFamily="50" charset="-128"/>
                <a:ea typeface="BIZ UDPゴシック" panose="020B0400000000000000" pitchFamily="50" charset="-128"/>
              </a:rPr>
              <a:t>０万個（</a:t>
            </a:r>
            <a:r>
              <a:rPr kumimoji="1" lang="ja-JP" altLang="en-US" sz="1200">
                <a:solidFill>
                  <a:srgbClr val="FF0000"/>
                </a:solidFill>
                <a:latin typeface="BIZ UDPゴシック" panose="020B0400000000000000" pitchFamily="50" charset="-128"/>
                <a:ea typeface="BIZ UDPゴシック" panose="020B0400000000000000" pitchFamily="50" charset="-128"/>
              </a:rPr>
              <a:t>▲９０万個</a:t>
            </a:r>
            <a:r>
              <a:rPr kumimoji="1" lang="ja-JP" altLang="en-US" sz="1200">
                <a:latin typeface="BIZ UDPゴシック" panose="020B0400000000000000" pitchFamily="50" charset="-128"/>
                <a:ea typeface="BIZ UDPゴシック" panose="020B0400000000000000" pitchFamily="50" charset="-128"/>
              </a:rPr>
              <a:t>）</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２日の商品→８５万個（</a:t>
            </a:r>
            <a:r>
              <a:rPr kumimoji="1" lang="ja-JP" altLang="en-US" sz="1200">
                <a:solidFill>
                  <a:srgbClr val="FF0000"/>
                </a:solidFill>
                <a:latin typeface="BIZ UDPゴシック" panose="020B0400000000000000" pitchFamily="50" charset="-128"/>
                <a:ea typeface="BIZ UDPゴシック" panose="020B0400000000000000" pitchFamily="50" charset="-128"/>
              </a:rPr>
              <a:t>▲４５万個</a:t>
            </a:r>
            <a:r>
              <a:rPr kumimoji="1" lang="ja-JP" altLang="en-US" sz="1200">
                <a:latin typeface="BIZ UDPゴシック" panose="020B0400000000000000" pitchFamily="50" charset="-128"/>
                <a:ea typeface="BIZ UDPゴシック" panose="020B0400000000000000" pitchFamily="50" charset="-128"/>
              </a:rPr>
              <a:t>）</a:t>
            </a:r>
            <a:endParaRPr kumimoji="1" lang="en-US" altLang="ja-JP" sz="12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444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17</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719298"/>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213334" y="1274434"/>
            <a:ext cx="9615292" cy="5090235"/>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278646" y="5220601"/>
            <a:ext cx="9414020" cy="1049570"/>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r>
              <a:rPr kumimoji="1" lang="ja-JP" altLang="en-US" sz="1600">
                <a:latin typeface="BIZ UDPゴシック" panose="020B0400000000000000" pitchFamily="50" charset="-128"/>
                <a:ea typeface="BIZ UDPゴシック" panose="020B0400000000000000" pitchFamily="50" charset="-128"/>
              </a:rPr>
              <a:t>○　前ページの削減例で示した製造個数・精度向上率等の条件に基づき、食品製造業で製造される食品別（賞味期限・消費期限の日数</a:t>
            </a:r>
            <a:r>
              <a:rPr lang="ja-JP" altLang="en-US" sz="1600">
                <a:latin typeface="BIZ UDPゴシック" panose="020B0400000000000000" pitchFamily="50" charset="-128"/>
                <a:ea typeface="BIZ UDPゴシック" panose="020B0400000000000000" pitchFamily="50" charset="-128"/>
              </a:rPr>
              <a:t>別</a:t>
            </a:r>
            <a:r>
              <a:rPr kumimoji="1" lang="ja-JP" altLang="en-US" sz="1600">
                <a:latin typeface="BIZ UDPゴシック" panose="020B0400000000000000" pitchFamily="50" charset="-128"/>
                <a:ea typeface="BIZ UDPゴシック" panose="020B0400000000000000" pitchFamily="50" charset="-128"/>
              </a:rPr>
              <a:t>）に</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需要予測活用により食品ロスが削減される可能性のある量（年間）の目安を整理すると上図のとおりとなる。</a:t>
            </a:r>
            <a:r>
              <a:rPr kumimoji="1" lang="ja-JP" altLang="en-US" sz="1600">
                <a:solidFill>
                  <a:srgbClr val="FF0000"/>
                </a:solidFill>
                <a:latin typeface="BIZ UDPゴシック" panose="020B0400000000000000" pitchFamily="50" charset="-128"/>
                <a:ea typeface="BIZ UDPゴシック" panose="020B0400000000000000" pitchFamily="50" charset="-128"/>
              </a:rPr>
              <a:t>　</a:t>
            </a:r>
            <a:r>
              <a:rPr kumimoji="1" lang="en-US" altLang="ja-JP" sz="1400">
                <a:solidFill>
                  <a:srgbClr val="FF0000"/>
                </a:solidFill>
                <a:latin typeface="BIZ UDPゴシック" panose="020B0400000000000000" pitchFamily="50" charset="-128"/>
                <a:ea typeface="BIZ UDPゴシック" panose="020B0400000000000000" pitchFamily="50" charset="-128"/>
              </a:rPr>
              <a:t>※</a:t>
            </a:r>
            <a:r>
              <a:rPr kumimoji="1" lang="ja-JP" altLang="en-US" sz="1400">
                <a:solidFill>
                  <a:srgbClr val="FF0000"/>
                </a:solidFill>
                <a:latin typeface="BIZ UDPゴシック" panose="020B0400000000000000" pitchFamily="50" charset="-128"/>
                <a:ea typeface="BIZ UDPゴシック" panose="020B0400000000000000" pitchFamily="50" charset="-128"/>
              </a:rPr>
              <a:t>日本標準産業分類　食品製造業に対応する業種・品目ごとに整理</a:t>
            </a:r>
            <a:endParaRPr kumimoji="1" lang="en-US" altLang="ja-JP" sz="160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181851" y="676815"/>
            <a:ext cx="9615292"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食品ロス削減効果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31CDFD9-A440-95D0-4E14-1F505B1A7585}"/>
              </a:ext>
            </a:extLst>
          </p:cNvPr>
          <p:cNvSpPr txBox="1"/>
          <p:nvPr/>
        </p:nvSpPr>
        <p:spPr>
          <a:xfrm>
            <a:off x="3002811" y="725296"/>
            <a:ext cx="4522701" cy="400110"/>
          </a:xfrm>
          <a:prstGeom prst="rect">
            <a:avLst/>
          </a:prstGeom>
          <a:solidFill>
            <a:schemeClr val="accent4">
              <a:lumMod val="20000"/>
              <a:lumOff val="80000"/>
            </a:schemeClr>
          </a:solidFill>
        </p:spPr>
        <p:txBody>
          <a:bodyPr wrap="square" rtlCol="0" anchor="ctr" anchorCtr="1">
            <a:spAutoFit/>
          </a:bodyPr>
          <a:lstStyle/>
          <a:p>
            <a:pPr algn="ctr"/>
            <a:r>
              <a:rPr kumimoji="1" lang="ja-JP" altLang="en-US" sz="2000" b="1">
                <a:solidFill>
                  <a:srgbClr val="B91D1D"/>
                </a:solidFill>
                <a:latin typeface="BIZ UDPゴシック" panose="020B0400000000000000" pitchFamily="50" charset="-128"/>
                <a:ea typeface="BIZ UDPゴシック" panose="020B0400000000000000" pitchFamily="50" charset="-128"/>
              </a:rPr>
              <a:t>①　食品製造から配送までを行う業態</a:t>
            </a: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6B38174-35FC-92BA-7078-5C0F09F80FD7}"/>
              </a:ext>
            </a:extLst>
          </p:cNvPr>
          <p:cNvSpPr txBox="1"/>
          <p:nvPr/>
        </p:nvSpPr>
        <p:spPr>
          <a:xfrm>
            <a:off x="369982" y="1376865"/>
            <a:ext cx="9166036" cy="3647689"/>
          </a:xfrm>
          <a:prstGeom prst="rect">
            <a:avLst/>
          </a:prstGeom>
          <a:solidFill>
            <a:srgbClr val="FFF9E7"/>
          </a:solidFill>
        </p:spPr>
        <p:txBody>
          <a:bodyPr wrap="square" rtlCol="0">
            <a:spAutoFit/>
          </a:bodyPr>
          <a:lstStyle/>
          <a:p>
            <a:endParaRPr kumimoji="1" lang="ja-JP" altLang="en-US"/>
          </a:p>
        </p:txBody>
      </p:sp>
      <p:pic>
        <p:nvPicPr>
          <p:cNvPr id="12" name="図 11">
            <a:extLst>
              <a:ext uri="{FF2B5EF4-FFF2-40B4-BE49-F238E27FC236}">
                <a16:creationId xmlns:a16="http://schemas.microsoft.com/office/drawing/2014/main" id="{25E4599E-8E39-93FD-7304-7F946EF83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982" y="1363254"/>
            <a:ext cx="9166036" cy="3661300"/>
          </a:xfrm>
          <a:prstGeom prst="rect">
            <a:avLst/>
          </a:prstGeom>
          <a:noFill/>
          <a:ln>
            <a:noFill/>
          </a:ln>
        </p:spPr>
      </p:pic>
      <p:sp>
        <p:nvSpPr>
          <p:cNvPr id="9" name="正方形/長方形 8">
            <a:extLst>
              <a:ext uri="{FF2B5EF4-FFF2-40B4-BE49-F238E27FC236}">
                <a16:creationId xmlns:a16="http://schemas.microsoft.com/office/drawing/2014/main" id="{883EE332-EB93-7E69-75DE-4B9E01109C9F}"/>
              </a:ext>
            </a:extLst>
          </p:cNvPr>
          <p:cNvSpPr/>
          <p:nvPr/>
        </p:nvSpPr>
        <p:spPr>
          <a:xfrm>
            <a:off x="7349490" y="3120390"/>
            <a:ext cx="571500" cy="308610"/>
          </a:xfrm>
          <a:prstGeom prst="rect">
            <a:avLst/>
          </a:prstGeom>
          <a:solidFill>
            <a:srgbClr val="FF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1B9B711-9BFB-697C-AF4D-3CC511516988}"/>
              </a:ext>
            </a:extLst>
          </p:cNvPr>
          <p:cNvSpPr/>
          <p:nvPr/>
        </p:nvSpPr>
        <p:spPr>
          <a:xfrm>
            <a:off x="8516303" y="3120390"/>
            <a:ext cx="708660" cy="308610"/>
          </a:xfrm>
          <a:prstGeom prst="rect">
            <a:avLst/>
          </a:prstGeom>
          <a:solidFill>
            <a:srgbClr val="FF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ACB5C8A-6226-C1B3-7CF9-CFE24046B61C}"/>
              </a:ext>
            </a:extLst>
          </p:cNvPr>
          <p:cNvSpPr txBox="1"/>
          <p:nvPr/>
        </p:nvSpPr>
        <p:spPr>
          <a:xfrm>
            <a:off x="7584758" y="3134834"/>
            <a:ext cx="571500" cy="292388"/>
          </a:xfrm>
          <a:prstGeom prst="rect">
            <a:avLst/>
          </a:prstGeom>
          <a:noFill/>
        </p:spPr>
        <p:txBody>
          <a:bodyPr wrap="square" rtlCol="0">
            <a:spAutoFit/>
          </a:bodyPr>
          <a:lstStyle/>
          <a:p>
            <a:r>
              <a:rPr kumimoji="1" lang="en-US" altLang="ja-JP" sz="1300">
                <a:latin typeface="HG正楷書体-PRO" panose="03000600000000000000" pitchFamily="66" charset="-128"/>
                <a:ea typeface="HG正楷書体-PRO" panose="03000600000000000000" pitchFamily="66" charset="-128"/>
              </a:rPr>
              <a:t>18</a:t>
            </a:r>
            <a:endParaRPr kumimoji="1" lang="ja-JP" altLang="en-US" sz="1300">
              <a:latin typeface="HG正楷書体-PRO" panose="03000600000000000000" pitchFamily="66" charset="-128"/>
              <a:ea typeface="HG正楷書体-PRO" panose="03000600000000000000" pitchFamily="66" charset="-128"/>
            </a:endParaRPr>
          </a:p>
        </p:txBody>
      </p:sp>
      <p:sp>
        <p:nvSpPr>
          <p:cNvPr id="14" name="テキスト ボックス 13">
            <a:extLst>
              <a:ext uri="{FF2B5EF4-FFF2-40B4-BE49-F238E27FC236}">
                <a16:creationId xmlns:a16="http://schemas.microsoft.com/office/drawing/2014/main" id="{D313AC5A-86C1-01DC-D055-3F910AA64E41}"/>
              </a:ext>
            </a:extLst>
          </p:cNvPr>
          <p:cNvSpPr txBox="1"/>
          <p:nvPr/>
        </p:nvSpPr>
        <p:spPr>
          <a:xfrm>
            <a:off x="8413499" y="3142528"/>
            <a:ext cx="1279167" cy="276999"/>
          </a:xfrm>
          <a:prstGeom prst="rect">
            <a:avLst/>
          </a:prstGeom>
          <a:noFill/>
        </p:spPr>
        <p:txBody>
          <a:bodyPr wrap="square" rtlCol="0">
            <a:spAutoFit/>
          </a:bodyPr>
          <a:lstStyle/>
          <a:p>
            <a:r>
              <a:rPr kumimoji="1" lang="ja-JP" altLang="en-US" sz="1200">
                <a:latin typeface="HG正楷書体-PRO" panose="03000600000000000000" pitchFamily="66" charset="-128"/>
                <a:ea typeface="HG正楷書体-PRO" panose="03000600000000000000" pitchFamily="66" charset="-128"/>
              </a:rPr>
              <a:t>２２．５</a:t>
            </a:r>
            <a:r>
              <a:rPr kumimoji="1" lang="ja-JP" altLang="en-US" sz="1200">
                <a:latin typeface="HGP明朝B" panose="02020800000000000000" pitchFamily="18" charset="-128"/>
                <a:ea typeface="HGP明朝B" panose="02020800000000000000" pitchFamily="18" charset="-128"/>
              </a:rPr>
              <a:t>万個</a:t>
            </a:r>
          </a:p>
        </p:txBody>
      </p:sp>
      <p:sp>
        <p:nvSpPr>
          <p:cNvPr id="15" name="正方形/長方形 14">
            <a:extLst>
              <a:ext uri="{FF2B5EF4-FFF2-40B4-BE49-F238E27FC236}">
                <a16:creationId xmlns:a16="http://schemas.microsoft.com/office/drawing/2014/main" id="{BB938E44-69FE-8E10-4B14-1DC26E7DA0AF}"/>
              </a:ext>
            </a:extLst>
          </p:cNvPr>
          <p:cNvSpPr/>
          <p:nvPr/>
        </p:nvSpPr>
        <p:spPr>
          <a:xfrm>
            <a:off x="8528209" y="3739583"/>
            <a:ext cx="136207" cy="262393"/>
          </a:xfrm>
          <a:prstGeom prst="rect">
            <a:avLst/>
          </a:prstGeom>
          <a:solidFill>
            <a:srgbClr val="FFF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7554B77-778A-9417-1A49-130645E8E0EC}"/>
              </a:ext>
            </a:extLst>
          </p:cNvPr>
          <p:cNvSpPr txBox="1"/>
          <p:nvPr/>
        </p:nvSpPr>
        <p:spPr>
          <a:xfrm>
            <a:off x="8504623" y="3709588"/>
            <a:ext cx="250507" cy="292388"/>
          </a:xfrm>
          <a:prstGeom prst="rect">
            <a:avLst/>
          </a:prstGeom>
          <a:noFill/>
        </p:spPr>
        <p:txBody>
          <a:bodyPr wrap="square" rtlCol="0">
            <a:spAutoFit/>
          </a:bodyPr>
          <a:lstStyle/>
          <a:p>
            <a:r>
              <a:rPr kumimoji="1" lang="en-US" altLang="ja-JP" sz="1300">
                <a:latin typeface="HG正楷書体-PRO" panose="03000600000000000000" pitchFamily="66" charset="-128"/>
                <a:ea typeface="HG正楷書体-PRO" panose="03000600000000000000" pitchFamily="66" charset="-128"/>
              </a:rPr>
              <a:t>1</a:t>
            </a:r>
            <a:endParaRPr kumimoji="1" lang="ja-JP" altLang="en-US" sz="1300">
              <a:latin typeface="HG正楷書体-PRO" panose="03000600000000000000" pitchFamily="66" charset="-128"/>
              <a:ea typeface="HG正楷書体-PRO" panose="03000600000000000000" pitchFamily="66" charset="-128"/>
            </a:endParaRPr>
          </a:p>
        </p:txBody>
      </p:sp>
    </p:spTree>
    <p:extLst>
      <p:ext uri="{BB962C8B-B14F-4D97-AF65-F5344CB8AC3E}">
        <p14:creationId xmlns:p14="http://schemas.microsoft.com/office/powerpoint/2010/main" val="230889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433565"/>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2" y="6406879"/>
            <a:ext cx="2228850" cy="365125"/>
          </a:xfrm>
        </p:spPr>
        <p:txBody>
          <a:bodyPr/>
          <a:lstStyle/>
          <a:p>
            <a:fld id="{683A8F73-E2FA-41B2-8EA9-816EC9E9448D}" type="slidenum">
              <a:rPr lang="en-US" altLang="ja-JP" dirty="0"/>
              <a:t>18</a:t>
            </a:fld>
            <a:endParaRPr lang="ja-JP" altLang="en-US" dirty="0"/>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3006" y="-17840"/>
            <a:ext cx="552994" cy="451410"/>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74171" y="1054976"/>
            <a:ext cx="9574391" cy="5388688"/>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C181F43-3BE2-E6D4-30FA-C9A8721E9AD4}"/>
              </a:ext>
            </a:extLst>
          </p:cNvPr>
          <p:cNvSpPr txBox="1"/>
          <p:nvPr/>
        </p:nvSpPr>
        <p:spPr>
          <a:xfrm>
            <a:off x="241806" y="5594299"/>
            <a:ext cx="9414020" cy="794338"/>
          </a:xfrm>
          <a:prstGeom prst="rect">
            <a:avLst/>
          </a:prstGeom>
          <a:ln>
            <a:solidFill>
              <a:srgbClr val="B91D1D"/>
            </a:solidFill>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r>
              <a:rPr kumimoji="1" lang="ja-JP" altLang="en-US" sz="1600" dirty="0">
                <a:latin typeface="BIZ UDPゴシック" panose="020B0400000000000000" pitchFamily="50" charset="-128"/>
                <a:ea typeface="BIZ UDPゴシック" panose="020B0400000000000000" pitchFamily="50" charset="-128"/>
              </a:rPr>
              <a:t>○　物流を介さない食品製造業においても、「消費機会損失」の考え方を応用して算出する。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AI</a:t>
            </a:r>
            <a:r>
              <a:rPr kumimoji="1" lang="ja-JP" altLang="en-US" sz="1600" dirty="0">
                <a:latin typeface="BIZ UDPゴシック" panose="020B0400000000000000" pitchFamily="50" charset="-128"/>
                <a:ea typeface="BIZ UDPゴシック" panose="020B0400000000000000" pitchFamily="50" charset="-128"/>
              </a:rPr>
              <a:t>需要予測活用による食品ロスが削減される可能性のある量の目安（</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日当たり）を整理すると上図のとおりとなる。</a:t>
            </a:r>
            <a:endParaRPr kumimoji="1" lang="en-US" altLang="ja-JP" sz="1600" dirty="0">
              <a:latin typeface="BIZ UDPゴシック" panose="020B0400000000000000" pitchFamily="50" charset="-128"/>
              <a:ea typeface="BIZ UDPゴシック" panose="020B0400000000000000" pitchFamily="50" charset="-128"/>
            </a:endParaRPr>
          </a:p>
          <a:p>
            <a:r>
              <a:rPr lang="en-US" altLang="ja-JP" sz="1600"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 11">
            <a:extLst>
              <a:ext uri="{FF2B5EF4-FFF2-40B4-BE49-F238E27FC236}">
                <a16:creationId xmlns:a16="http://schemas.microsoft.com/office/drawing/2014/main" id="{72C634BC-836B-3881-FE2F-92B98FF2B5D0}"/>
              </a:ext>
            </a:extLst>
          </p:cNvPr>
          <p:cNvSpPr/>
          <p:nvPr/>
        </p:nvSpPr>
        <p:spPr>
          <a:xfrm>
            <a:off x="154947" y="487680"/>
            <a:ext cx="9574390"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食品ロス削減効果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31CDFD9-A440-95D0-4E14-1F505B1A7585}"/>
              </a:ext>
            </a:extLst>
          </p:cNvPr>
          <p:cNvSpPr txBox="1"/>
          <p:nvPr/>
        </p:nvSpPr>
        <p:spPr>
          <a:xfrm>
            <a:off x="2993913" y="544411"/>
            <a:ext cx="3909807" cy="400110"/>
          </a:xfrm>
          <a:prstGeom prst="rect">
            <a:avLst/>
          </a:prstGeom>
          <a:solidFill>
            <a:schemeClr val="accent4">
              <a:lumMod val="20000"/>
              <a:lumOff val="80000"/>
            </a:schemeClr>
          </a:solidFill>
        </p:spPr>
        <p:txBody>
          <a:bodyPr wrap="square" rtlCol="0" anchor="ctr" anchorCtr="1">
            <a:spAutoFit/>
          </a:bodyPr>
          <a:lstStyle/>
          <a:p>
            <a:pPr algn="ctr"/>
            <a:r>
              <a:rPr kumimoji="1" lang="ja-JP" altLang="en-US" sz="2000" b="1">
                <a:solidFill>
                  <a:srgbClr val="B91D1D"/>
                </a:solidFill>
                <a:latin typeface="BIZ UDPゴシック" panose="020B0400000000000000" pitchFamily="50" charset="-128"/>
                <a:ea typeface="BIZ UDPゴシック" panose="020B0400000000000000" pitchFamily="50" charset="-128"/>
              </a:rPr>
              <a:t>②　物流を介さない食品製造業</a:t>
            </a: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6B38174-35FC-92BA-7078-5C0F09F80FD7}"/>
              </a:ext>
            </a:extLst>
          </p:cNvPr>
          <p:cNvSpPr txBox="1"/>
          <p:nvPr/>
        </p:nvSpPr>
        <p:spPr>
          <a:xfrm>
            <a:off x="473245" y="1107877"/>
            <a:ext cx="8734984" cy="4465145"/>
          </a:xfrm>
          <a:prstGeom prst="rect">
            <a:avLst/>
          </a:prstGeom>
          <a:solidFill>
            <a:srgbClr val="FFF9E7"/>
          </a:solidFill>
        </p:spPr>
        <p:txBody>
          <a:bodyPr wrap="square" rtlCol="0">
            <a:spAutoFit/>
          </a:bodyPr>
          <a:lstStyle/>
          <a:p>
            <a:endParaRPr kumimoji="1" lang="ja-JP" altLang="en-US"/>
          </a:p>
        </p:txBody>
      </p:sp>
      <p:pic>
        <p:nvPicPr>
          <p:cNvPr id="9" name="図 8">
            <a:extLst>
              <a:ext uri="{FF2B5EF4-FFF2-40B4-BE49-F238E27FC236}">
                <a16:creationId xmlns:a16="http://schemas.microsoft.com/office/drawing/2014/main" id="{B52C07A3-1338-E578-7DD4-12295C0C4D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602" y="4086514"/>
            <a:ext cx="6071341" cy="1444493"/>
          </a:xfrm>
          <a:prstGeom prst="rect">
            <a:avLst/>
          </a:prstGeom>
          <a:noFill/>
          <a:ln>
            <a:noFill/>
          </a:ln>
        </p:spPr>
      </p:pic>
      <p:pic>
        <p:nvPicPr>
          <p:cNvPr id="13" name="図 12">
            <a:extLst>
              <a:ext uri="{FF2B5EF4-FFF2-40B4-BE49-F238E27FC236}">
                <a16:creationId xmlns:a16="http://schemas.microsoft.com/office/drawing/2014/main" id="{785FC107-EAE0-AEDF-2942-00B40EB647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602" y="1107878"/>
            <a:ext cx="8744360" cy="2978636"/>
          </a:xfrm>
          <a:prstGeom prst="rect">
            <a:avLst/>
          </a:prstGeom>
          <a:noFill/>
          <a:ln>
            <a:noFill/>
          </a:ln>
        </p:spPr>
      </p:pic>
      <p:sp>
        <p:nvSpPr>
          <p:cNvPr id="14" name="テキスト ボックス 13">
            <a:extLst>
              <a:ext uri="{FF2B5EF4-FFF2-40B4-BE49-F238E27FC236}">
                <a16:creationId xmlns:a16="http://schemas.microsoft.com/office/drawing/2014/main" id="{E0CFB209-3175-E158-8285-F8E9D5560EE6}"/>
              </a:ext>
            </a:extLst>
          </p:cNvPr>
          <p:cNvSpPr txBox="1"/>
          <p:nvPr/>
        </p:nvSpPr>
        <p:spPr>
          <a:xfrm>
            <a:off x="6600141" y="4109039"/>
            <a:ext cx="3115494" cy="1444493"/>
          </a:xfrm>
          <a:prstGeom prst="rect">
            <a:avLst/>
          </a:prstGeom>
        </p:spPr>
        <p:style>
          <a:lnRef idx="2">
            <a:schemeClr val="dk1"/>
          </a:lnRef>
          <a:fillRef idx="1">
            <a:schemeClr val="lt1"/>
          </a:fillRef>
          <a:effectRef idx="0">
            <a:schemeClr val="dk1"/>
          </a:effectRef>
          <a:fontRef idx="minor">
            <a:schemeClr val="dk1"/>
          </a:fontRef>
        </p:style>
        <p:txBody>
          <a:bodyPr wrap="square" rtlCol="0" anchor="t" anchorCtr="0">
            <a:noAutofit/>
          </a:bodyPr>
          <a:lstStyle/>
          <a:p>
            <a:r>
              <a:rPr kumimoji="1" lang="ja-JP" altLang="en-US" sz="1400">
                <a:latin typeface="BIZ UDPゴシック" panose="020B0400000000000000" pitchFamily="50" charset="-128"/>
                <a:ea typeface="BIZ UDPゴシック" panose="020B0400000000000000" pitchFamily="50" charset="-128"/>
              </a:rPr>
              <a:t>＜賞味・消費期限</a:t>
            </a:r>
            <a:r>
              <a:rPr kumimoji="1" lang="en-US" altLang="ja-JP" sz="1400">
                <a:latin typeface="BIZ UDPゴシック" panose="020B0400000000000000" pitchFamily="50" charset="-128"/>
                <a:ea typeface="BIZ UDPゴシック" panose="020B0400000000000000" pitchFamily="50" charset="-128"/>
              </a:rPr>
              <a:t>1</a:t>
            </a:r>
            <a:r>
              <a:rPr kumimoji="1" lang="ja-JP" altLang="en-US" sz="1400">
                <a:latin typeface="BIZ UDPゴシック" panose="020B0400000000000000" pitchFamily="50" charset="-128"/>
                <a:ea typeface="BIZ UDPゴシック" panose="020B0400000000000000" pitchFamily="50" charset="-128"/>
              </a:rPr>
              <a:t>日の商品＞</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過剰生産分は売れ残り、廃棄（食品ロス）となる。</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＜賞味・消費期限２日の商品＞</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販売機会が二分の一になったものとして過剰生産分の５０％がロスに相当</a:t>
            </a:r>
            <a:endParaRPr kumimoji="1" lang="en-US" altLang="ja-JP" sz="1400">
              <a:solidFill>
                <a:srgbClr val="FF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CDFF234-2DAD-8FBB-87CC-0ED2E294E033}"/>
              </a:ext>
            </a:extLst>
          </p:cNvPr>
          <p:cNvSpPr txBox="1">
            <a:spLocks/>
          </p:cNvSpPr>
          <p:nvPr/>
        </p:nvSpPr>
        <p:spPr>
          <a:xfrm>
            <a:off x="207613" y="4062124"/>
            <a:ext cx="9533592" cy="1513933"/>
          </a:xfrm>
          <a:prstGeom prst="rect">
            <a:avLst/>
          </a:prstGeom>
          <a:noFill/>
          <a:ln w="28575">
            <a:solidFill>
              <a:srgbClr val="B91D1D"/>
            </a:solidFill>
            <a:prstDash val="sysDash"/>
          </a:ln>
        </p:spPr>
        <p:style>
          <a:lnRef idx="2">
            <a:schemeClr val="dk1"/>
          </a:lnRef>
          <a:fillRef idx="1">
            <a:schemeClr val="lt1"/>
          </a:fillRef>
          <a:effectRef idx="0">
            <a:schemeClr val="dk1"/>
          </a:effectRef>
          <a:fontRef idx="minor">
            <a:schemeClr val="dk1"/>
          </a:fontRef>
        </p:style>
        <p:txBody>
          <a:bodyPr wrap="square" rtlCol="0" anchor="t" anchorCtr="0">
            <a:noAutofit/>
          </a:bodyPr>
          <a:lstStyle/>
          <a:p>
            <a:endParaRPr kumimoji="1" lang="en-US" altLang="ja-JP" sz="1400">
              <a:solidFill>
                <a:srgbClr val="FF0000"/>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3287886B-9171-D730-195F-78CCD4725B27}"/>
              </a:ext>
            </a:extLst>
          </p:cNvPr>
          <p:cNvSpPr/>
          <p:nvPr/>
        </p:nvSpPr>
        <p:spPr>
          <a:xfrm>
            <a:off x="264010" y="4086513"/>
            <a:ext cx="183976" cy="144449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9D047A02-531D-EF14-B09F-0C569774FA38}"/>
              </a:ext>
            </a:extLst>
          </p:cNvPr>
          <p:cNvSpPr txBox="1"/>
          <p:nvPr/>
        </p:nvSpPr>
        <p:spPr>
          <a:xfrm>
            <a:off x="154947" y="4267675"/>
            <a:ext cx="400110" cy="1272452"/>
          </a:xfrm>
          <a:prstGeom prst="rect">
            <a:avLst/>
          </a:prstGeom>
          <a:noFill/>
          <a:ln>
            <a:noFill/>
          </a:ln>
        </p:spPr>
        <p:txBody>
          <a:bodyPr vert="eaVert" wrap="square" rtlCol="0">
            <a:spAutoFit/>
          </a:bodyPr>
          <a:lstStyle/>
          <a:p>
            <a:r>
              <a:rPr kumimoji="1" lang="ja-JP" altLang="en-US" sz="1400" dirty="0">
                <a:solidFill>
                  <a:schemeClr val="bg1"/>
                </a:solidFill>
              </a:rPr>
              <a:t>試算の考え方</a:t>
            </a:r>
          </a:p>
        </p:txBody>
      </p:sp>
    </p:spTree>
    <p:extLst>
      <p:ext uri="{BB962C8B-B14F-4D97-AF65-F5344CB8AC3E}">
        <p14:creationId xmlns:p14="http://schemas.microsoft.com/office/powerpoint/2010/main" val="212906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9405"/>
            <a:ext cx="9906000" cy="576263"/>
          </a:xfrm>
          <a:prstGeom prst="rect">
            <a:avLst/>
          </a:prstGeom>
          <a:solidFill>
            <a:srgbClr val="FFDFD9"/>
          </a:solidFill>
          <a:ln>
            <a:noFill/>
          </a:ln>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ja-JP" altLang="en-US" sz="2890" b="1">
                <a:solidFill>
                  <a:srgbClr val="B91D1D"/>
                </a:solidFill>
                <a:latin typeface="BIZ UDPゴシック" panose="020B0400000000000000" pitchFamily="50" charset="-128"/>
                <a:ea typeface="BIZ UDPゴシック" panose="020B0400000000000000" pitchFamily="50" charset="-128"/>
              </a:rPr>
              <a:t>事業系食品ロス削減対策実証事業とは</a:t>
            </a:r>
          </a:p>
        </p:txBody>
      </p:sp>
      <p:sp>
        <p:nvSpPr>
          <p:cNvPr id="8" name="角丸四角形 7"/>
          <p:cNvSpPr/>
          <p:nvPr/>
        </p:nvSpPr>
        <p:spPr>
          <a:xfrm>
            <a:off x="394254" y="3526614"/>
            <a:ext cx="9043112" cy="2836206"/>
          </a:xfrm>
          <a:prstGeom prst="rect">
            <a:avLst/>
          </a:prstGeom>
          <a:solidFill>
            <a:srgbClr val="FFEEEB"/>
          </a:solidFill>
          <a:ln w="12700" cap="flat" cmpd="sng" algn="ctr">
            <a:solidFill>
              <a:srgbClr val="FFDFD9"/>
            </a:solidFill>
            <a:prstDash val="solid"/>
            <a:miter lim="800000"/>
          </a:ln>
          <a:effectLst/>
        </p:spPr>
        <p:txBody>
          <a:bodyPr rtlCol="0" anchor="ctr"/>
          <a:lstStyle/>
          <a:p>
            <a:r>
              <a:rPr lang="ja-JP" altLang="en-US" b="1">
                <a:latin typeface="游ゴシック" panose="020B0400000000000000" pitchFamily="50" charset="-128"/>
                <a:ea typeface="游ゴシック" panose="020B0400000000000000" pitchFamily="50" charset="-128"/>
              </a:rPr>
              <a:t>　</a:t>
            </a:r>
            <a:r>
              <a:rPr lang="ja-JP" altLang="en-US" b="1">
                <a:latin typeface="BIZ UDPゴシック" panose="020B0400000000000000" pitchFamily="50" charset="-128"/>
                <a:ea typeface="BIZ UDPゴシック" panose="020B0400000000000000" pitchFamily="50" charset="-128"/>
              </a:rPr>
              <a:t>次の効果が期待される取組を協力事業者様に実施してもらい、効果を分析する</a:t>
            </a:r>
            <a:r>
              <a:rPr lang="ja-JP" altLang="ja-JP" b="1">
                <a:latin typeface="BIZ UDPゴシック" panose="020B0400000000000000" pitchFamily="50" charset="-128"/>
                <a:ea typeface="BIZ UDPゴシック" panose="020B0400000000000000" pitchFamily="50" charset="-128"/>
              </a:rPr>
              <a:t>。</a:t>
            </a:r>
            <a:endParaRPr lang="en-US" altLang="ja-JP" b="1">
              <a:latin typeface="BIZ UDPゴシック" panose="020B0400000000000000" pitchFamily="50" charset="-128"/>
              <a:ea typeface="BIZ UDPゴシック" panose="020B0400000000000000" pitchFamily="50" charset="-128"/>
            </a:endParaRPr>
          </a:p>
          <a:p>
            <a:endParaRPr lang="ja-JP"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ts val="300"/>
              </a:lnSpc>
            </a:pPr>
            <a:r>
              <a:rPr lang="ja-JP" altLang="en-US" b="1">
                <a:latin typeface="游ゴシック" panose="020B0400000000000000" pitchFamily="50" charset="-128"/>
                <a:ea typeface="游ゴシック" panose="020B0400000000000000" pitchFamily="50" charset="-128"/>
              </a:rPr>
              <a:t>　</a:t>
            </a:r>
            <a:endParaRPr lang="en-US" altLang="ja-JP" b="1">
              <a:latin typeface="游ゴシック" panose="020B0400000000000000" pitchFamily="50" charset="-128"/>
              <a:ea typeface="游ゴシック" panose="020B0400000000000000" pitchFamily="50" charset="-128"/>
            </a:endParaRPr>
          </a:p>
          <a:p>
            <a:r>
              <a:rPr lang="ja-JP" altLang="en-US" b="1">
                <a:latin typeface="游ゴシック" panose="020B0400000000000000" pitchFamily="50" charset="-128"/>
                <a:ea typeface="游ゴシック" panose="020B0400000000000000" pitchFamily="50" charset="-128"/>
              </a:rPr>
              <a:t>　</a:t>
            </a:r>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a:latin typeface="Meiryo UI" panose="020B0604030504040204" pitchFamily="50" charset="-128"/>
              <a:ea typeface="Meiryo UI" panose="020B0604030504040204" pitchFamily="50" charset="-128"/>
            </a:endParaRPr>
          </a:p>
          <a:p>
            <a:endParaRPr lang="en-US" altLang="ja-JP">
              <a:latin typeface="Meiryo UI" panose="020B0604030504040204" pitchFamily="50" charset="-128"/>
              <a:ea typeface="Meiryo UI" panose="020B0604030504040204" pitchFamily="50" charset="-128"/>
            </a:endParaRPr>
          </a:p>
          <a:p>
            <a:pPr algn="ctr"/>
            <a:r>
              <a:rPr lang="ja-JP" altLang="en-US" b="1">
                <a:solidFill>
                  <a:srgbClr val="FF0000"/>
                </a:solidFill>
                <a:latin typeface="BIZ UDPゴシック" panose="020B0400000000000000" pitchFamily="50" charset="-128"/>
                <a:ea typeface="BIZ UDPゴシック" panose="020B0400000000000000" pitchFamily="50" charset="-128"/>
              </a:rPr>
              <a:t>効果の高い取組や実証事業により得られた知見等の同業他社への横展開を通じて</a:t>
            </a:r>
            <a:endParaRPr lang="en-US" altLang="ja-JP" b="1">
              <a:solidFill>
                <a:srgbClr val="FF0000"/>
              </a:solidFill>
              <a:latin typeface="BIZ UDPゴシック" panose="020B0400000000000000" pitchFamily="50" charset="-128"/>
              <a:ea typeface="BIZ UDPゴシック" panose="020B0400000000000000" pitchFamily="50" charset="-128"/>
            </a:endParaRPr>
          </a:p>
          <a:p>
            <a:pPr algn="ctr"/>
            <a:r>
              <a:rPr lang="ja-JP" altLang="en-US" b="1">
                <a:solidFill>
                  <a:srgbClr val="FF0000"/>
                </a:solidFill>
                <a:latin typeface="BIZ UDPゴシック" panose="020B0400000000000000" pitchFamily="50" charset="-128"/>
                <a:ea typeface="BIZ UDPゴシック" panose="020B0400000000000000" pitchFamily="50" charset="-128"/>
              </a:rPr>
              <a:t>県内の事業系食品ロス削減を図る。</a:t>
            </a:r>
            <a:endParaRPr lang="en-US" altLang="ja-JP" b="1">
              <a:solidFill>
                <a:srgbClr val="FF0000"/>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73F4B198-233E-4EE2-A893-14592CDB7828}" type="slidenum">
              <a:rPr lang="en-US" altLang="ja-JP" dirty="0"/>
              <a:t>1</a:t>
            </a:fld>
            <a:endParaRPr lang="ja-JP" altLang="en-US"/>
          </a:p>
        </p:txBody>
      </p:sp>
      <p:pic>
        <p:nvPicPr>
          <p:cNvPr id="13" name="図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9405"/>
            <a:ext cx="688564" cy="764939"/>
          </a:xfrm>
          <a:prstGeom prst="rect">
            <a:avLst/>
          </a:prstGeom>
          <a:noFill/>
          <a:ln>
            <a:noFill/>
          </a:ln>
        </p:spPr>
      </p:pic>
      <p:sp>
        <p:nvSpPr>
          <p:cNvPr id="9" name="角丸四角形 11">
            <a:extLst>
              <a:ext uri="{FF2B5EF4-FFF2-40B4-BE49-F238E27FC236}">
                <a16:creationId xmlns:a16="http://schemas.microsoft.com/office/drawing/2014/main" id="{C36F04E8-19F1-40A7-8792-46E43E54BA75}"/>
              </a:ext>
            </a:extLst>
          </p:cNvPr>
          <p:cNvSpPr/>
          <p:nvPr/>
        </p:nvSpPr>
        <p:spPr>
          <a:xfrm>
            <a:off x="394255" y="846624"/>
            <a:ext cx="9043112"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a:latin typeface="BIZ UDPゴシック" panose="020B0400000000000000" pitchFamily="50" charset="-128"/>
                <a:ea typeface="BIZ UDPゴシック" panose="020B0400000000000000" pitchFamily="50" charset="-128"/>
              </a:rPr>
              <a:t>　</a:t>
            </a:r>
            <a:r>
              <a:rPr lang="ja-JP" altLang="en-US" sz="2000" b="1">
                <a:solidFill>
                  <a:schemeClr val="bg1"/>
                </a:solidFill>
                <a:effectLst>
                  <a:glow>
                    <a:schemeClr val="tx1"/>
                  </a:glow>
                </a:effectLst>
                <a:latin typeface="BIZ UDPゴシック" panose="020B0400000000000000" pitchFamily="50" charset="-128"/>
                <a:ea typeface="BIZ UDPゴシック" panose="020B0400000000000000" pitchFamily="50" charset="-128"/>
              </a:rPr>
              <a:t>食品ロスの現状</a:t>
            </a:r>
            <a:endParaRPr lang="en-US" altLang="ja-JP" sz="20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10" name="角丸四角形 11">
            <a:extLst>
              <a:ext uri="{FF2B5EF4-FFF2-40B4-BE49-F238E27FC236}">
                <a16:creationId xmlns:a16="http://schemas.microsoft.com/office/drawing/2014/main" id="{3D5A6D29-5D88-432E-B759-C46A29F7012F}"/>
              </a:ext>
            </a:extLst>
          </p:cNvPr>
          <p:cNvSpPr/>
          <p:nvPr/>
        </p:nvSpPr>
        <p:spPr>
          <a:xfrm>
            <a:off x="394252" y="2990144"/>
            <a:ext cx="9043112" cy="504003"/>
          </a:xfrm>
          <a:prstGeom prst="roundRect">
            <a:avLst>
              <a:gd name="adj" fmla="val 7247"/>
            </a:avLst>
          </a:prstGeom>
          <a:solidFill>
            <a:srgbClr val="E76363"/>
          </a:solidFill>
          <a:ln w="12700" cap="flat" cmpd="sng" algn="ctr">
            <a:noFill/>
            <a:prstDash val="solid"/>
            <a:miter lim="800000"/>
          </a:ln>
          <a:effectLst/>
        </p:spPr>
        <p:txBody>
          <a:bodyPr rtlCol="0" anchor="ctr"/>
          <a:lstStyle/>
          <a:p>
            <a:r>
              <a:rPr lang="ja-JP" altLang="en-US">
                <a:latin typeface="Meiryo UI" panose="020B0604030504040204" pitchFamily="50" charset="-128"/>
                <a:ea typeface="Meiryo UI" panose="020B0604030504040204" pitchFamily="50" charset="-128"/>
              </a:rPr>
              <a:t>　</a:t>
            </a:r>
            <a:r>
              <a:rPr lang="ja-JP" altLang="en-US" sz="2000" b="1">
                <a:solidFill>
                  <a:schemeClr val="bg1"/>
                </a:solidFill>
                <a:latin typeface="BIZ UDPゴシック" panose="020B0400000000000000" pitchFamily="50" charset="-128"/>
                <a:ea typeface="BIZ UDPゴシック" panose="020B0400000000000000" pitchFamily="50" charset="-128"/>
              </a:rPr>
              <a:t>事業系食品ロス削減対策実証事業の概要</a:t>
            </a:r>
            <a:endParaRPr lang="en-US" altLang="ja-JP" sz="2400" b="1">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593086E-C868-4FFD-82F6-2D6151DEC321}"/>
              </a:ext>
            </a:extLst>
          </p:cNvPr>
          <p:cNvSpPr txBox="1"/>
          <p:nvPr/>
        </p:nvSpPr>
        <p:spPr>
          <a:xfrm>
            <a:off x="394253" y="1441717"/>
            <a:ext cx="9043113" cy="1508105"/>
          </a:xfrm>
          <a:prstGeom prst="rect">
            <a:avLst/>
          </a:prstGeom>
          <a:noFill/>
        </p:spPr>
        <p:txBody>
          <a:bodyPr wrap="square" rtlCol="0">
            <a:spAutoFit/>
          </a:bodyPr>
          <a:lstStyle/>
          <a:p>
            <a:r>
              <a:rPr lang="ja-JP" altLang="en-US" sz="1600" b="1">
                <a:latin typeface="BIZ UDPゴシック" panose="020B0400000000000000" pitchFamily="50" charset="-128"/>
                <a:ea typeface="BIZ UDPゴシック" panose="020B0400000000000000" pitchFamily="50" charset="-128"/>
              </a:rPr>
              <a:t>● 全　 国 の食品ロス量　   ４７２万</a:t>
            </a:r>
            <a:r>
              <a:rPr lang="en-US" altLang="ja-JP" sz="1600" b="1">
                <a:latin typeface="BIZ UDPゴシック" panose="020B0400000000000000" pitchFamily="50" charset="-128"/>
                <a:ea typeface="BIZ UDPゴシック" panose="020B0400000000000000" pitchFamily="50" charset="-128"/>
              </a:rPr>
              <a:t>t</a:t>
            </a:r>
            <a:r>
              <a:rPr lang="ja-JP" altLang="en-US" sz="1600" b="1">
                <a:latin typeface="BIZ UDPゴシック" panose="020B0400000000000000" pitchFamily="50" charset="-128"/>
                <a:ea typeface="BIZ UDPゴシック" panose="020B0400000000000000" pitchFamily="50" charset="-128"/>
              </a:rPr>
              <a:t>／年   </a:t>
            </a:r>
            <a:r>
              <a:rPr lang="ja-JP" altLang="en-US" sz="600" b="1">
                <a:latin typeface="BIZ UDPゴシック" panose="020B0400000000000000" pitchFamily="50" charset="-128"/>
                <a:ea typeface="BIZ UDPゴシック" panose="020B0400000000000000" pitchFamily="50" charset="-128"/>
              </a:rPr>
              <a:t> </a:t>
            </a:r>
            <a:r>
              <a:rPr lang="ja-JP" altLang="en-US" sz="1600">
                <a:latin typeface="BIZ UDPゴシック" panose="020B0400000000000000" pitchFamily="50" charset="-128"/>
                <a:ea typeface="BIZ UDPゴシック" panose="020B0400000000000000" pitchFamily="50" charset="-128"/>
              </a:rPr>
              <a:t>うち</a:t>
            </a:r>
            <a:r>
              <a:rPr lang="ja-JP" altLang="ja-JP" sz="1600">
                <a:latin typeface="BIZ UDPゴシック" panose="020B0400000000000000" pitchFamily="50" charset="-128"/>
                <a:ea typeface="BIZ UDPゴシック" panose="020B0400000000000000" pitchFamily="50" charset="-128"/>
              </a:rPr>
              <a:t>家庭系</a:t>
            </a:r>
            <a:r>
              <a:rPr lang="en-US" altLang="ja-JP" sz="1600">
                <a:latin typeface="BIZ UDPゴシック" panose="020B0400000000000000" pitchFamily="50" charset="-128"/>
                <a:ea typeface="BIZ UDPゴシック" panose="020B0400000000000000" pitchFamily="50" charset="-128"/>
              </a:rPr>
              <a:t>2</a:t>
            </a:r>
            <a:r>
              <a:rPr lang="ja-JP" altLang="en-US" sz="1600">
                <a:latin typeface="BIZ UDPゴシック" panose="020B0400000000000000" pitchFamily="50" charset="-128"/>
                <a:ea typeface="BIZ UDPゴシック" panose="020B0400000000000000" pitchFamily="50" charset="-128"/>
              </a:rPr>
              <a:t>３６</a:t>
            </a:r>
            <a:r>
              <a:rPr lang="ja-JP" altLang="ja-JP" sz="1600">
                <a:latin typeface="BIZ UDPゴシック" panose="020B0400000000000000" pitchFamily="50" charset="-128"/>
                <a:ea typeface="BIZ UDPゴシック" panose="020B0400000000000000" pitchFamily="50" charset="-128"/>
              </a:rPr>
              <a:t>万</a:t>
            </a:r>
            <a:r>
              <a:rPr lang="en-US" altLang="ja-JP" sz="1600">
                <a:latin typeface="BIZ UDPゴシック" panose="020B0400000000000000" pitchFamily="50" charset="-128"/>
                <a:ea typeface="BIZ UDPゴシック" panose="020B0400000000000000" pitchFamily="50" charset="-128"/>
              </a:rPr>
              <a:t>t(</a:t>
            </a:r>
            <a:r>
              <a:rPr lang="ja-JP" altLang="en-US" sz="1600">
                <a:latin typeface="BIZ UDPゴシック" panose="020B0400000000000000" pitchFamily="50" charset="-128"/>
                <a:ea typeface="BIZ UDPゴシック" panose="020B0400000000000000" pitchFamily="50" charset="-128"/>
              </a:rPr>
              <a:t>５０</a:t>
            </a:r>
            <a:r>
              <a:rPr lang="en-US" altLang="ja-JP" sz="1600">
                <a:latin typeface="BIZ UDPゴシック" panose="020B0400000000000000" pitchFamily="50" charset="-128"/>
                <a:ea typeface="BIZ UDPゴシック" panose="020B0400000000000000" pitchFamily="50" charset="-128"/>
              </a:rPr>
              <a:t>%) , </a:t>
            </a:r>
            <a:r>
              <a:rPr lang="ja-JP" altLang="ja-JP" sz="1600">
                <a:latin typeface="BIZ UDPゴシック" panose="020B0400000000000000" pitchFamily="50" charset="-128"/>
                <a:ea typeface="BIZ UDPゴシック" panose="020B0400000000000000" pitchFamily="50" charset="-128"/>
              </a:rPr>
              <a:t>事業系</a:t>
            </a:r>
            <a:r>
              <a:rPr lang="en-US" altLang="ja-JP" sz="1600">
                <a:latin typeface="BIZ UDPゴシック" panose="020B0400000000000000" pitchFamily="50" charset="-128"/>
                <a:ea typeface="BIZ UDPゴシック" panose="020B0400000000000000" pitchFamily="50" charset="-128"/>
              </a:rPr>
              <a:t>2</a:t>
            </a:r>
            <a:r>
              <a:rPr lang="ja-JP" altLang="en-US" sz="1600">
                <a:latin typeface="BIZ UDPゴシック" panose="020B0400000000000000" pitchFamily="50" charset="-128"/>
                <a:ea typeface="BIZ UDPゴシック" panose="020B0400000000000000" pitchFamily="50" charset="-128"/>
              </a:rPr>
              <a:t>３６</a:t>
            </a:r>
            <a:r>
              <a:rPr lang="ja-JP" altLang="ja-JP" sz="1600">
                <a:latin typeface="BIZ UDPゴシック" panose="020B0400000000000000" pitchFamily="50" charset="-128"/>
                <a:ea typeface="BIZ UDPゴシック" panose="020B0400000000000000" pitchFamily="50" charset="-128"/>
              </a:rPr>
              <a:t>万</a:t>
            </a:r>
            <a:r>
              <a:rPr lang="en-US" altLang="ja-JP" sz="1600">
                <a:latin typeface="BIZ UDPゴシック" panose="020B0400000000000000" pitchFamily="50" charset="-128"/>
                <a:ea typeface="BIZ UDPゴシック" panose="020B0400000000000000" pitchFamily="50" charset="-128"/>
              </a:rPr>
              <a:t>t(5</a:t>
            </a:r>
            <a:r>
              <a:rPr lang="ja-JP" altLang="en-US" sz="1600">
                <a:latin typeface="BIZ UDPゴシック" panose="020B0400000000000000" pitchFamily="50" charset="-128"/>
                <a:ea typeface="BIZ UDPゴシック" panose="020B0400000000000000" pitchFamily="50" charset="-128"/>
              </a:rPr>
              <a:t>０</a:t>
            </a:r>
            <a:r>
              <a:rPr lang="en-US" altLang="ja-JP" sz="1600">
                <a:latin typeface="BIZ UDPゴシック" panose="020B0400000000000000" pitchFamily="50" charset="-128"/>
                <a:ea typeface="BIZ UDPゴシック" panose="020B0400000000000000" pitchFamily="50" charset="-128"/>
              </a:rPr>
              <a:t>%)</a:t>
            </a:r>
          </a:p>
          <a:p>
            <a:r>
              <a:rPr lang="ja-JP" altLang="en-US" sz="1600" b="1">
                <a:latin typeface="BIZ UDPゴシック" panose="020B0400000000000000" pitchFamily="50" charset="-128"/>
                <a:ea typeface="BIZ UDPゴシック" panose="020B0400000000000000" pitchFamily="50" charset="-128"/>
              </a:rPr>
              <a:t>● 栃木県 の食品ロス量    </a:t>
            </a:r>
            <a:r>
              <a:rPr lang="en-US" altLang="ja-JP" sz="1600" b="1">
                <a:latin typeface="BIZ UDPゴシック" panose="020B0400000000000000" pitchFamily="50" charset="-128"/>
                <a:ea typeface="BIZ UDPゴシック" panose="020B0400000000000000" pitchFamily="50" charset="-128"/>
              </a:rPr>
              <a:t>12.4</a:t>
            </a:r>
            <a:r>
              <a:rPr lang="ja-JP" altLang="en-US" sz="1600" b="1">
                <a:latin typeface="BIZ UDPゴシック" panose="020B0400000000000000" pitchFamily="50" charset="-128"/>
                <a:ea typeface="BIZ UDPゴシック" panose="020B0400000000000000" pitchFamily="50" charset="-128"/>
              </a:rPr>
              <a:t>万</a:t>
            </a:r>
            <a:r>
              <a:rPr lang="en-US" altLang="ja-JP" sz="1600" b="1">
                <a:latin typeface="BIZ UDPゴシック" panose="020B0400000000000000" pitchFamily="50" charset="-128"/>
                <a:ea typeface="BIZ UDPゴシック" panose="020B0400000000000000" pitchFamily="50" charset="-128"/>
              </a:rPr>
              <a:t>t</a:t>
            </a:r>
            <a:r>
              <a:rPr lang="ja-JP" altLang="en-US" sz="1600" b="1">
                <a:latin typeface="BIZ UDPゴシック" panose="020B0400000000000000" pitchFamily="50" charset="-128"/>
                <a:ea typeface="BIZ UDPゴシック" panose="020B0400000000000000" pitchFamily="50" charset="-128"/>
              </a:rPr>
              <a:t>／年    </a:t>
            </a:r>
            <a:r>
              <a:rPr lang="ja-JP" altLang="en-US" sz="1600">
                <a:latin typeface="BIZ UDPゴシック" panose="020B0400000000000000" pitchFamily="50" charset="-128"/>
                <a:ea typeface="BIZ UDPゴシック" panose="020B0400000000000000" pitchFamily="50" charset="-128"/>
              </a:rPr>
              <a:t>うち</a:t>
            </a:r>
            <a:r>
              <a:rPr lang="ja-JP" altLang="ja-JP" sz="1600">
                <a:latin typeface="BIZ UDPゴシック" panose="020B0400000000000000" pitchFamily="50" charset="-128"/>
                <a:ea typeface="BIZ UDPゴシック" panose="020B0400000000000000" pitchFamily="50" charset="-128"/>
              </a:rPr>
              <a:t>家庭系</a:t>
            </a:r>
            <a:r>
              <a:rPr lang="en-US" altLang="ja-JP" sz="1600">
                <a:latin typeface="BIZ UDPゴシック" panose="020B0400000000000000" pitchFamily="50" charset="-128"/>
                <a:ea typeface="BIZ UDPゴシック" panose="020B0400000000000000" pitchFamily="50" charset="-128"/>
              </a:rPr>
              <a:t> 4.8</a:t>
            </a:r>
            <a:r>
              <a:rPr lang="ja-JP" altLang="ja-JP" sz="1600">
                <a:latin typeface="BIZ UDPゴシック" panose="020B0400000000000000" pitchFamily="50" charset="-128"/>
                <a:ea typeface="BIZ UDPゴシック" panose="020B0400000000000000" pitchFamily="50" charset="-128"/>
              </a:rPr>
              <a:t>万</a:t>
            </a:r>
            <a:r>
              <a:rPr lang="en-US" altLang="ja-JP" sz="1600">
                <a:latin typeface="BIZ UDPゴシック" panose="020B0400000000000000" pitchFamily="50" charset="-128"/>
                <a:ea typeface="BIZ UDPゴシック" panose="020B0400000000000000" pitchFamily="50" charset="-128"/>
              </a:rPr>
              <a:t>t(39%) , </a:t>
            </a:r>
            <a:r>
              <a:rPr lang="ja-JP" altLang="ja-JP" sz="1600" b="1" u="sng">
                <a:solidFill>
                  <a:srgbClr val="FF0000"/>
                </a:solidFill>
                <a:latin typeface="BIZ UDPゴシック" panose="020B0400000000000000" pitchFamily="50" charset="-128"/>
                <a:ea typeface="BIZ UDPゴシック" panose="020B0400000000000000" pitchFamily="50" charset="-128"/>
              </a:rPr>
              <a:t>事業系</a:t>
            </a:r>
            <a:r>
              <a:rPr lang="en-US" altLang="ja-JP" sz="1600" b="1" u="sng">
                <a:solidFill>
                  <a:srgbClr val="FF0000"/>
                </a:solidFill>
                <a:latin typeface="BIZ UDPゴシック" panose="020B0400000000000000" pitchFamily="50" charset="-128"/>
                <a:ea typeface="BIZ UDPゴシック" panose="020B0400000000000000" pitchFamily="50" charset="-128"/>
              </a:rPr>
              <a:t> 7.6</a:t>
            </a:r>
            <a:r>
              <a:rPr lang="ja-JP" altLang="ja-JP" sz="1600" b="1" u="sng">
                <a:solidFill>
                  <a:srgbClr val="FF0000"/>
                </a:solidFill>
                <a:latin typeface="BIZ UDPゴシック" panose="020B0400000000000000" pitchFamily="50" charset="-128"/>
                <a:ea typeface="BIZ UDPゴシック" panose="020B0400000000000000" pitchFamily="50" charset="-128"/>
              </a:rPr>
              <a:t>万</a:t>
            </a:r>
            <a:r>
              <a:rPr lang="en-US" altLang="ja-JP" sz="1600" b="1" u="sng">
                <a:solidFill>
                  <a:srgbClr val="FF0000"/>
                </a:solidFill>
                <a:latin typeface="BIZ UDPゴシック" panose="020B0400000000000000" pitchFamily="50" charset="-128"/>
                <a:ea typeface="BIZ UDPゴシック" panose="020B0400000000000000" pitchFamily="50" charset="-128"/>
              </a:rPr>
              <a:t>t(61%)</a:t>
            </a:r>
          </a:p>
          <a:p>
            <a:pPr>
              <a:lnSpc>
                <a:spcPts val="2400"/>
              </a:lnSpc>
            </a:pPr>
            <a:r>
              <a:rPr lang="en-US" altLang="ja-JP" sz="1600" b="1">
                <a:solidFill>
                  <a:srgbClr val="FF0000"/>
                </a:solidFill>
                <a:latin typeface="BIZ UDPゴシック" panose="020B0400000000000000" pitchFamily="50" charset="-128"/>
                <a:ea typeface="BIZ UDPゴシック" panose="020B0400000000000000" pitchFamily="50" charset="-128"/>
              </a:rPr>
              <a:t>      </a:t>
            </a:r>
          </a:p>
          <a:p>
            <a:pPr>
              <a:lnSpc>
                <a:spcPts val="2400"/>
              </a:lnSpc>
            </a:pPr>
            <a:r>
              <a:rPr lang="en-US" altLang="ja-JP" sz="1600" b="1">
                <a:solidFill>
                  <a:srgbClr val="FF0000"/>
                </a:solidFill>
                <a:latin typeface="BIZ UDPゴシック" panose="020B0400000000000000" pitchFamily="50" charset="-128"/>
                <a:ea typeface="BIZ UDPゴシック" panose="020B0400000000000000" pitchFamily="50" charset="-128"/>
              </a:rPr>
              <a:t>   </a:t>
            </a:r>
          </a:p>
          <a:p>
            <a:pPr algn="ctr">
              <a:lnSpc>
                <a:spcPts val="2400"/>
              </a:lnSpc>
            </a:pPr>
            <a:r>
              <a:rPr lang="ja-JP" altLang="en-US" b="1">
                <a:solidFill>
                  <a:srgbClr val="FF0000"/>
                </a:solidFill>
                <a:latin typeface="BIZ UDPゴシック" panose="020B0400000000000000" pitchFamily="50" charset="-128"/>
                <a:ea typeface="BIZ UDPゴシック" panose="020B0400000000000000" pitchFamily="50" charset="-128"/>
              </a:rPr>
              <a:t>栃木県は、事業系食品ロスの割合が高い特徴がある。</a:t>
            </a:r>
            <a:endParaRPr lang="ja-JP" altLang="en-US" sz="1600" b="1">
              <a:solidFill>
                <a:srgbClr val="FF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979987F-553B-4606-BAD8-AC59E39BC52A}"/>
              </a:ext>
            </a:extLst>
          </p:cNvPr>
          <p:cNvSpPr txBox="1"/>
          <p:nvPr/>
        </p:nvSpPr>
        <p:spPr>
          <a:xfrm>
            <a:off x="6335931" y="2068695"/>
            <a:ext cx="3101430" cy="415498"/>
          </a:xfrm>
          <a:prstGeom prst="rect">
            <a:avLst/>
          </a:prstGeom>
          <a:noFill/>
          <a:ln>
            <a:solidFill>
              <a:schemeClr val="tx1"/>
            </a:solidFill>
            <a:prstDash val="sysDot"/>
          </a:ln>
        </p:spPr>
        <p:txBody>
          <a:bodyPr wrap="square" rtlCol="0">
            <a:spAutoFit/>
          </a:bodyPr>
          <a:lstStyle/>
          <a:p>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全国食品ロス量 </a:t>
            </a:r>
            <a:r>
              <a:rPr lang="ja-JP" altLang="en-US" sz="800">
                <a:latin typeface="BIZ UDPゴシック" panose="020B0400000000000000" pitchFamily="50" charset="-128"/>
                <a:ea typeface="BIZ UDPゴシック" panose="020B0400000000000000" pitchFamily="50" charset="-128"/>
              </a:rPr>
              <a:t>  </a:t>
            </a:r>
            <a:r>
              <a:rPr lang="ja-JP" altLang="en-US" sz="1050">
                <a:latin typeface="BIZ UDPゴシック" panose="020B0400000000000000" pitchFamily="50" charset="-128"/>
                <a:ea typeface="BIZ UDPゴシック" panose="020B0400000000000000" pitchFamily="50" charset="-128"/>
              </a:rPr>
              <a:t> ： </a:t>
            </a:r>
            <a:r>
              <a:rPr lang="en-US" altLang="ja-JP" sz="1050">
                <a:latin typeface="BIZ UDPゴシック" panose="020B0400000000000000" pitchFamily="50" charset="-128"/>
                <a:ea typeface="BIZ UDPゴシック" panose="020B0400000000000000" pitchFamily="50" charset="-128"/>
              </a:rPr>
              <a:t>R</a:t>
            </a:r>
            <a:r>
              <a:rPr lang="ja-JP" altLang="en-US" sz="1050">
                <a:latin typeface="BIZ UDPゴシック" panose="020B0400000000000000" pitchFamily="50" charset="-128"/>
                <a:ea typeface="BIZ UDPゴシック" panose="020B0400000000000000" pitchFamily="50" charset="-128"/>
              </a:rPr>
              <a:t>４</a:t>
            </a:r>
            <a:r>
              <a:rPr lang="en-US" altLang="ja-JP" sz="1050">
                <a:latin typeface="BIZ UDPゴシック" panose="020B0400000000000000" pitchFamily="50" charset="-128"/>
                <a:ea typeface="BIZ UDPゴシック" panose="020B0400000000000000" pitchFamily="50" charset="-128"/>
              </a:rPr>
              <a:t> (202</a:t>
            </a:r>
            <a:r>
              <a:rPr lang="ja-JP" altLang="en-US" sz="1050">
                <a:latin typeface="BIZ UDPゴシック" panose="020B0400000000000000" pitchFamily="50" charset="-128"/>
                <a:ea typeface="BIZ UDPゴシック" panose="020B0400000000000000" pitchFamily="50" charset="-128"/>
              </a:rPr>
              <a:t>２</a:t>
            </a:r>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年度推計値</a:t>
            </a:r>
            <a:endParaRPr lang="en-US" altLang="ja-JP" sz="1050">
              <a:latin typeface="BIZ UDPゴシック" panose="020B0400000000000000" pitchFamily="50" charset="-128"/>
              <a:ea typeface="BIZ UDPゴシック" panose="020B0400000000000000" pitchFamily="50" charset="-128"/>
            </a:endParaRPr>
          </a:p>
          <a:p>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栃木県食品ロス量：</a:t>
            </a:r>
            <a:r>
              <a:rPr lang="en-US" altLang="ja-JP" sz="1050">
                <a:latin typeface="BIZ UDPゴシック" panose="020B0400000000000000" pitchFamily="50" charset="-128"/>
                <a:ea typeface="BIZ UDPゴシック" panose="020B0400000000000000" pitchFamily="50" charset="-128"/>
              </a:rPr>
              <a:t>H30(2018)</a:t>
            </a:r>
            <a:r>
              <a:rPr lang="ja-JP" altLang="en-US" sz="1050">
                <a:latin typeface="BIZ UDPゴシック" panose="020B0400000000000000" pitchFamily="50" charset="-128"/>
                <a:ea typeface="BIZ UDPゴシック" panose="020B0400000000000000" pitchFamily="50" charset="-128"/>
              </a:rPr>
              <a:t>年度推計値</a:t>
            </a:r>
            <a:endParaRPr lang="ja-JP" altLang="en-US" sz="1050" u="sng">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E38EF5B-4AD9-EBA8-E480-9733705803D2}"/>
              </a:ext>
            </a:extLst>
          </p:cNvPr>
          <p:cNvSpPr txBox="1"/>
          <p:nvPr/>
        </p:nvSpPr>
        <p:spPr>
          <a:xfrm>
            <a:off x="728091" y="4077543"/>
            <a:ext cx="4117179" cy="993990"/>
          </a:xfrm>
          <a:prstGeom prst="rect">
            <a:avLst/>
          </a:prstGeom>
          <a:solidFill>
            <a:schemeClr val="bg1"/>
          </a:solidFill>
          <a:ln>
            <a:solidFill>
              <a:schemeClr val="tx1"/>
            </a:solidFill>
          </a:ln>
        </p:spPr>
        <p:txBody>
          <a:bodyPr wrap="square" rtlCol="0" anchor="ctr" anchorCtr="1">
            <a:noAutofit/>
          </a:bodyPr>
          <a:lstStyle/>
          <a:p>
            <a:pPr algn="just">
              <a:spcAft>
                <a:spcPts val="0"/>
              </a:spcAft>
            </a:pPr>
            <a:r>
              <a:rPr lang="en-US" altLang="ja-JP" sz="2000" b="1" kern="100">
                <a:effectLst/>
                <a:latin typeface="BIZ UDPゴシック" panose="020B0400000000000000" pitchFamily="50" charset="-128"/>
                <a:ea typeface="BIZ UDPゴシック" panose="020B0400000000000000" pitchFamily="50" charset="-128"/>
              </a:rPr>
              <a:t>    </a:t>
            </a:r>
            <a:r>
              <a:rPr lang="ja-JP" altLang="ja-JP" sz="2000" b="1" kern="100">
                <a:effectLst/>
                <a:latin typeface="BIZ UDPゴシック" panose="020B0400000000000000" pitchFamily="50" charset="-128"/>
                <a:ea typeface="BIZ UDPゴシック" panose="020B0400000000000000" pitchFamily="50" charset="-128"/>
              </a:rPr>
              <a:t>食品ロス削減</a:t>
            </a:r>
            <a:r>
              <a:rPr lang="ja-JP" altLang="en-US" sz="2000" b="1" kern="100">
                <a:effectLst/>
                <a:latin typeface="BIZ UDPゴシック" panose="020B0400000000000000" pitchFamily="50" charset="-128"/>
                <a:ea typeface="BIZ UDPゴシック" panose="020B0400000000000000" pitchFamily="50" charset="-128"/>
              </a:rPr>
              <a:t>効果</a:t>
            </a:r>
            <a:endParaRPr lang="ja-JP" altLang="ja-JP" sz="20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4366067-ADCD-C634-77FB-ACD555F4F4E0}"/>
              </a:ext>
            </a:extLst>
          </p:cNvPr>
          <p:cNvSpPr txBox="1"/>
          <p:nvPr/>
        </p:nvSpPr>
        <p:spPr>
          <a:xfrm>
            <a:off x="4953000" y="4081343"/>
            <a:ext cx="4117179" cy="990190"/>
          </a:xfrm>
          <a:prstGeom prst="rect">
            <a:avLst/>
          </a:prstGeom>
          <a:solidFill>
            <a:schemeClr val="bg1"/>
          </a:solidFill>
          <a:ln>
            <a:solidFill>
              <a:schemeClr val="tx1"/>
            </a:solidFill>
          </a:ln>
        </p:spPr>
        <p:txBody>
          <a:bodyPr wrap="square" rtlCol="0" anchor="ctr" anchorCtr="1">
            <a:noAutofit/>
          </a:bodyPr>
          <a:lstStyle/>
          <a:p>
            <a:pPr algn="just"/>
            <a:r>
              <a:rPr lang="ja-JP" altLang="en-US" sz="2000" b="1" kern="100">
                <a:latin typeface="BIZ UDPゴシック" panose="020B0400000000000000" pitchFamily="50" charset="-128"/>
                <a:ea typeface="BIZ UDPゴシック" panose="020B0400000000000000" pitchFamily="50" charset="-128"/>
              </a:rPr>
              <a:t>　　　　経営改善効果</a:t>
            </a:r>
            <a:endParaRPr lang="en-US" altLang="ja-JP" sz="2000" b="1" kern="100">
              <a:latin typeface="BIZ UDPゴシック" panose="020B0400000000000000" pitchFamily="50" charset="-128"/>
              <a:ea typeface="BIZ UDPゴシック" panose="020B0400000000000000" pitchFamily="50" charset="-128"/>
            </a:endParaRPr>
          </a:p>
          <a:p>
            <a:pPr algn="just"/>
            <a:r>
              <a:rPr lang="ja-JP" altLang="en-US" sz="1400" b="1" kern="100">
                <a:latin typeface="BIZ UDPゴシック" panose="020B0400000000000000" pitchFamily="50" charset="-128"/>
                <a:ea typeface="BIZ UDPゴシック" panose="020B0400000000000000" pitchFamily="50" charset="-128"/>
              </a:rPr>
              <a:t>（経費節減、企業イメージへの影響　等）</a:t>
            </a:r>
            <a:endParaRPr lang="ja-JP" alt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右矢印 13">
            <a:extLst>
              <a:ext uri="{FF2B5EF4-FFF2-40B4-BE49-F238E27FC236}">
                <a16:creationId xmlns:a16="http://schemas.microsoft.com/office/drawing/2014/main" id="{A178F321-98F2-FBF6-733B-1566D0CE7CF3}"/>
              </a:ext>
            </a:extLst>
          </p:cNvPr>
          <p:cNvSpPr/>
          <p:nvPr/>
        </p:nvSpPr>
        <p:spPr>
          <a:xfrm rot="10800000">
            <a:off x="4343097" y="5256966"/>
            <a:ext cx="1145422" cy="25212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3">
            <a:extLst>
              <a:ext uri="{FF2B5EF4-FFF2-40B4-BE49-F238E27FC236}">
                <a16:creationId xmlns:a16="http://schemas.microsoft.com/office/drawing/2014/main" id="{17DF2457-52E5-5EB5-BA52-C45AD78B4FE1}"/>
              </a:ext>
            </a:extLst>
          </p:cNvPr>
          <p:cNvSpPr/>
          <p:nvPr/>
        </p:nvSpPr>
        <p:spPr>
          <a:xfrm rot="10800000">
            <a:off x="4343096" y="2201627"/>
            <a:ext cx="1145422" cy="25212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97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277DB093-5388-D63F-43DB-9242AD42433E}"/>
              </a:ext>
            </a:extLst>
          </p:cNvPr>
          <p:cNvSpPr>
            <a:spLocks/>
          </p:cNvSpPr>
          <p:nvPr/>
        </p:nvSpPr>
        <p:spPr>
          <a:xfrm>
            <a:off x="174171" y="1110238"/>
            <a:ext cx="9524069" cy="5382637"/>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5EA7E8C8-FC50-514E-39BA-8F7C0DBB2B89}"/>
              </a:ext>
            </a:extLst>
          </p:cNvPr>
          <p:cNvSpPr txBox="1"/>
          <p:nvPr/>
        </p:nvSpPr>
        <p:spPr>
          <a:xfrm>
            <a:off x="360500" y="2842191"/>
            <a:ext cx="9138511" cy="3560806"/>
          </a:xfrm>
          <a:prstGeom prst="rect">
            <a:avLst/>
          </a:prstGeom>
          <a:solidFill>
            <a:srgbClr val="FFF9E7"/>
          </a:solidFill>
        </p:spPr>
        <p:txBody>
          <a:bodyPr wrap="square" rtlCol="0">
            <a:spAutoFit/>
          </a:bodyPr>
          <a:lstStyle/>
          <a:p>
            <a:endParaRPr kumimoji="1" lang="ja-JP" altLang="en-US" dirty="0"/>
          </a:p>
        </p:txBody>
      </p:sp>
      <p:sp>
        <p:nvSpPr>
          <p:cNvPr id="4" name="タイトル 1"/>
          <p:cNvSpPr txBox="1">
            <a:spLocks/>
          </p:cNvSpPr>
          <p:nvPr/>
        </p:nvSpPr>
        <p:spPr bwMode="auto">
          <a:xfrm>
            <a:off x="0" y="5"/>
            <a:ext cx="9906000" cy="526440"/>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53932" y="6492870"/>
            <a:ext cx="2228850" cy="365125"/>
          </a:xfrm>
        </p:spPr>
        <p:txBody>
          <a:bodyPr/>
          <a:lstStyle/>
          <a:p>
            <a:fld id="{683A8F73-E2FA-41B2-8EA9-816EC9E9448D}" type="slidenum">
              <a:rPr lang="en-US" altLang="ja-JP" dirty="0"/>
              <a:t>19</a:t>
            </a:fld>
            <a:endParaRPr lang="ja-JP" altLang="en-US" dirty="0"/>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6880" y="-17841"/>
            <a:ext cx="579120" cy="592243"/>
          </a:xfrm>
          <a:prstGeom prst="rect">
            <a:avLst/>
          </a:prstGeom>
          <a:noFill/>
          <a:ln>
            <a:noFill/>
          </a:ln>
        </p:spPr>
      </p:pic>
      <p:sp>
        <p:nvSpPr>
          <p:cNvPr id="6" name="角丸四角形 11">
            <a:extLst>
              <a:ext uri="{FF2B5EF4-FFF2-40B4-BE49-F238E27FC236}">
                <a16:creationId xmlns:a16="http://schemas.microsoft.com/office/drawing/2014/main" id="{72C634BC-836B-3881-FE2F-92B98FF2B5D0}"/>
              </a:ext>
            </a:extLst>
          </p:cNvPr>
          <p:cNvSpPr/>
          <p:nvPr/>
        </p:nvSpPr>
        <p:spPr>
          <a:xfrm>
            <a:off x="181851" y="574403"/>
            <a:ext cx="9574390"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食品ロス削減効果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31CDFD9-A440-95D0-4E14-1F505B1A7585}"/>
              </a:ext>
            </a:extLst>
          </p:cNvPr>
          <p:cNvSpPr txBox="1"/>
          <p:nvPr/>
        </p:nvSpPr>
        <p:spPr>
          <a:xfrm>
            <a:off x="3012201" y="642465"/>
            <a:ext cx="1788399" cy="400110"/>
          </a:xfrm>
          <a:prstGeom prst="rect">
            <a:avLst/>
          </a:prstGeom>
          <a:solidFill>
            <a:schemeClr val="accent4">
              <a:lumMod val="20000"/>
              <a:lumOff val="80000"/>
            </a:schemeClr>
          </a:solidFill>
          <a:ln>
            <a:solidFill>
              <a:schemeClr val="accent4">
                <a:lumMod val="20000"/>
                <a:lumOff val="80000"/>
              </a:schemeClr>
            </a:solidFill>
          </a:ln>
        </p:spPr>
        <p:txBody>
          <a:bodyPr wrap="square" rtlCol="0" anchor="ctr" anchorCtr="1">
            <a:spAutoFit/>
          </a:bodyPr>
          <a:lstStyle/>
          <a:p>
            <a:pPr algn="ctr"/>
            <a:r>
              <a:rPr kumimoji="1" lang="ja-JP" altLang="en-US" sz="2000" b="1">
                <a:solidFill>
                  <a:srgbClr val="B91D1D"/>
                </a:solidFill>
                <a:latin typeface="BIZ UDPゴシック" panose="020B0400000000000000" pitchFamily="50" charset="-128"/>
                <a:ea typeface="BIZ UDPゴシック" panose="020B0400000000000000" pitchFamily="50" charset="-128"/>
              </a:rPr>
              <a:t>その他</a:t>
            </a: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0CFD596-0705-B22E-175D-D1D6CB0A89A4}"/>
              </a:ext>
            </a:extLst>
          </p:cNvPr>
          <p:cNvSpPr txBox="1"/>
          <p:nvPr/>
        </p:nvSpPr>
        <p:spPr>
          <a:xfrm>
            <a:off x="181851" y="1022735"/>
            <a:ext cx="9495810" cy="1877502"/>
          </a:xfrm>
          <a:prstGeom prst="rect">
            <a:avLst/>
          </a:prstGeom>
          <a:noFill/>
        </p:spPr>
        <p:txBody>
          <a:bodyPr wrap="square" rtlCol="0">
            <a:spAutoFit/>
          </a:bodyPr>
          <a:lstStyle/>
          <a:p>
            <a:pPr>
              <a:lnSpc>
                <a:spcPct val="150000"/>
              </a:lnSpc>
            </a:pPr>
            <a:r>
              <a:rPr kumimoji="1" lang="ja-JP" altLang="en-US" b="1" u="sng" dirty="0">
                <a:solidFill>
                  <a:srgbClr val="E76363"/>
                </a:solidFill>
                <a:latin typeface="BIZ UDPゴシック" panose="020B0400000000000000" pitchFamily="50" charset="-128"/>
                <a:ea typeface="BIZ UDPゴシック" panose="020B0400000000000000" pitchFamily="50" charset="-128"/>
              </a:rPr>
              <a:t>■　サプライチェーンに与える効果</a:t>
            </a:r>
            <a:endParaRPr kumimoji="1" lang="en-US" altLang="ja-JP" b="1" u="sng" dirty="0">
              <a:solidFill>
                <a:srgbClr val="E76363"/>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食品ロスは、食品サプライチェーン全体で発生している。本事業では、食品製造業（メーカー）を対象としたが、上流工程において生鮮食品を出荷する一次産業事業者や食材の一次加工事業者等も含めた食品ロス削減を考えることが重要である。</a:t>
            </a:r>
            <a:endParaRPr kumimoji="1" lang="en-US" altLang="ja-JP" sz="1600" dirty="0">
              <a:latin typeface="BIZ UDPゴシック" panose="020B0400000000000000" pitchFamily="50" charset="-128"/>
              <a:ea typeface="BIZ UDPゴシック" panose="020B0400000000000000" pitchFamily="50" charset="-128"/>
            </a:endParaRPr>
          </a:p>
          <a:p>
            <a:pPr>
              <a:lnSpc>
                <a:spcPts val="2200"/>
              </a:lnSpc>
            </a:pPr>
            <a:r>
              <a:rPr lang="ja-JP" altLang="en-US" sz="1600" dirty="0">
                <a:latin typeface="BIZ UDPゴシック" panose="020B0400000000000000" pitchFamily="50" charset="-128"/>
                <a:ea typeface="BIZ UDPゴシック" panose="020B0400000000000000" pitchFamily="50" charset="-128"/>
              </a:rPr>
              <a:t>　</a:t>
            </a:r>
            <a:r>
              <a:rPr lang="ja-JP" altLang="en-US" sz="1600" dirty="0">
                <a:solidFill>
                  <a:srgbClr val="FF0000"/>
                </a:solidFill>
                <a:latin typeface="BIZ UDPゴシック" panose="020B0400000000000000" pitchFamily="50" charset="-128"/>
                <a:ea typeface="BIZ UDPゴシック" panose="020B0400000000000000" pitchFamily="50" charset="-128"/>
              </a:rPr>
              <a:t>⇒　</a:t>
            </a:r>
            <a:r>
              <a:rPr kumimoji="1" lang="en-US" altLang="ja-JP" sz="1600" dirty="0">
                <a:solidFill>
                  <a:srgbClr val="FF0000"/>
                </a:solidFill>
                <a:latin typeface="BIZ UDPゴシック" panose="020B0400000000000000" pitchFamily="50" charset="-128"/>
                <a:ea typeface="BIZ UDPゴシック" panose="020B0400000000000000" pitchFamily="50" charset="-128"/>
              </a:rPr>
              <a:t>AI</a:t>
            </a:r>
            <a:r>
              <a:rPr kumimoji="1" lang="ja-JP" altLang="en-US" sz="1600" dirty="0">
                <a:solidFill>
                  <a:srgbClr val="FF0000"/>
                </a:solidFill>
                <a:latin typeface="BIZ UDPゴシック" panose="020B0400000000000000" pitchFamily="50" charset="-128"/>
                <a:ea typeface="BIZ UDPゴシック" panose="020B0400000000000000" pitchFamily="50" charset="-128"/>
              </a:rPr>
              <a:t>予測を導入することで、今までよりも早期に原材料事業者に発注情報を提示する体制づくりが可能となる等、食品メーカーによる発注方法の見直しで、原材料段階での食品ロスを削減することが可能</a:t>
            </a:r>
          </a:p>
        </p:txBody>
      </p:sp>
      <p:pic>
        <p:nvPicPr>
          <p:cNvPr id="12" name="図 11">
            <a:extLst>
              <a:ext uri="{FF2B5EF4-FFF2-40B4-BE49-F238E27FC236}">
                <a16:creationId xmlns:a16="http://schemas.microsoft.com/office/drawing/2014/main" id="{F8224AD3-4D02-B63E-E073-B40463A8E3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751" y="3127693"/>
            <a:ext cx="6995550" cy="2207224"/>
          </a:xfrm>
          <a:prstGeom prst="rect">
            <a:avLst/>
          </a:prstGeom>
          <a:noFill/>
          <a:ln>
            <a:noFill/>
          </a:ln>
        </p:spPr>
      </p:pic>
      <p:sp>
        <p:nvSpPr>
          <p:cNvPr id="22" name="テキスト ボックス 21">
            <a:extLst>
              <a:ext uri="{FF2B5EF4-FFF2-40B4-BE49-F238E27FC236}">
                <a16:creationId xmlns:a16="http://schemas.microsoft.com/office/drawing/2014/main" id="{8B4C2D3F-70FD-D72F-AEE0-2907F700D1DA}"/>
              </a:ext>
            </a:extLst>
          </p:cNvPr>
          <p:cNvSpPr txBox="1"/>
          <p:nvPr/>
        </p:nvSpPr>
        <p:spPr>
          <a:xfrm>
            <a:off x="360500" y="5335576"/>
            <a:ext cx="9069977" cy="1064874"/>
          </a:xfrm>
          <a:prstGeom prst="rect">
            <a:avLst/>
          </a:prstGeom>
          <a:solidFill>
            <a:schemeClr val="bg1"/>
          </a:solidFill>
        </p:spPr>
        <p:txBody>
          <a:bodyPr wrap="square" rtlCol="0">
            <a:noAutofit/>
          </a:bodyPr>
          <a:lstStyle/>
          <a:p>
            <a:pPr>
              <a:lnSpc>
                <a:spcPts val="22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食品メーカーが原材料事業者に発注を行う際、ＡＩによる需要予測を活用して、従来より早期に「発注内示」（</a:t>
            </a:r>
            <a:r>
              <a:rPr kumimoji="1"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を行うことで、原材料事業者は正式な発注を待たずに</a:t>
            </a:r>
            <a:r>
              <a:rPr lang="ja-JP" altLang="en-US" sz="1400" dirty="0">
                <a:latin typeface="BIZ UDPゴシック" panose="020B0400000000000000" pitchFamily="50" charset="-128"/>
                <a:ea typeface="BIZ UDPゴシック" panose="020B0400000000000000" pitchFamily="50" charset="-128"/>
              </a:rPr>
              <a:t>供給</a:t>
            </a:r>
            <a:r>
              <a:rPr kumimoji="1" lang="ja-JP" altLang="en-US" sz="1400" dirty="0">
                <a:latin typeface="BIZ UDPゴシック" panose="020B0400000000000000" pitchFamily="50" charset="-128"/>
                <a:ea typeface="BIZ UDPゴシック" panose="020B0400000000000000" pitchFamily="50" charset="-128"/>
              </a:rPr>
              <a:t>準備を進めることが可能になり、正式発注後の「②原材料入手リードタイム」を短縮できる。（＝供給不足に備えて長期間在庫を保有する必要がなくなる）</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1E29289-2CD0-F876-6B27-C4B5324C96BC}"/>
              </a:ext>
            </a:extLst>
          </p:cNvPr>
          <p:cNvSpPr txBox="1"/>
          <p:nvPr/>
        </p:nvSpPr>
        <p:spPr>
          <a:xfrm>
            <a:off x="5918926" y="6175538"/>
            <a:ext cx="4714182" cy="261610"/>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a:t>
            </a:r>
            <a:r>
              <a:rPr kumimoji="1" lang="en-US" altLang="ja-JP" sz="1100">
                <a:latin typeface="BIZ UDPゴシック" panose="020B0400000000000000" pitchFamily="50" charset="-128"/>
                <a:ea typeface="BIZ UDPゴシック" panose="020B0400000000000000" pitchFamily="50" charset="-128"/>
              </a:rPr>
              <a:t>※</a:t>
            </a:r>
            <a:r>
              <a:rPr kumimoji="1" lang="ja-JP" altLang="en-US" sz="1100">
                <a:latin typeface="BIZ UDPゴシック" panose="020B0400000000000000" pitchFamily="50" charset="-128"/>
                <a:ea typeface="BIZ UDPゴシック" panose="020B0400000000000000" pitchFamily="50" charset="-128"/>
              </a:rPr>
              <a:t>）</a:t>
            </a:r>
            <a:r>
              <a:rPr lang="ja-JP" altLang="en-US" sz="1100">
                <a:latin typeface="BIZ UDPゴシック" panose="020B0400000000000000" pitchFamily="50" charset="-128"/>
                <a:ea typeface="BIZ UDPゴシック" panose="020B0400000000000000" pitchFamily="50" charset="-128"/>
              </a:rPr>
              <a:t>　</a:t>
            </a:r>
            <a:r>
              <a:rPr kumimoji="1" lang="ja-JP" altLang="en-US" sz="1100">
                <a:latin typeface="BIZ UDPゴシック" panose="020B0400000000000000" pitchFamily="50" charset="-128"/>
                <a:ea typeface="BIZ UDPゴシック" panose="020B0400000000000000" pitchFamily="50" charset="-128"/>
              </a:rPr>
              <a:t>正式発注の前に発注概要を提示する仕組みのこと</a:t>
            </a:r>
          </a:p>
        </p:txBody>
      </p:sp>
      <p:sp>
        <p:nvSpPr>
          <p:cNvPr id="3" name="テキスト ボックス 2">
            <a:extLst>
              <a:ext uri="{FF2B5EF4-FFF2-40B4-BE49-F238E27FC236}">
                <a16:creationId xmlns:a16="http://schemas.microsoft.com/office/drawing/2014/main" id="{B97B576C-0786-232A-9C34-2034B688F035}"/>
              </a:ext>
            </a:extLst>
          </p:cNvPr>
          <p:cNvSpPr txBox="1"/>
          <p:nvPr/>
        </p:nvSpPr>
        <p:spPr>
          <a:xfrm>
            <a:off x="306132" y="2825837"/>
            <a:ext cx="9325827" cy="322268"/>
          </a:xfrm>
          <a:prstGeom prst="rect">
            <a:avLst/>
          </a:prstGeom>
          <a:noFill/>
        </p:spPr>
        <p:txBody>
          <a:bodyPr wrap="square" rtlCol="0">
            <a:spAutoFit/>
          </a:bodyPr>
          <a:lstStyle/>
          <a:p>
            <a:pPr>
              <a:lnSpc>
                <a:spcPct val="150000"/>
              </a:lnSpc>
            </a:pPr>
            <a:r>
              <a:rPr kumimoji="1" lang="en-US" altLang="ja-JP" sz="1200" b="1" u="sng" dirty="0">
                <a:latin typeface="BIZ UDPゴシック" panose="020B0400000000000000" pitchFamily="50" charset="-128"/>
                <a:ea typeface="BIZ UDPゴシック" panose="020B0400000000000000" pitchFamily="50" charset="-128"/>
              </a:rPr>
              <a:t>【</a:t>
            </a:r>
            <a:r>
              <a:rPr kumimoji="1" lang="ja-JP" altLang="en-US" sz="1200" b="1" u="sng" dirty="0">
                <a:latin typeface="BIZ UDPゴシック" panose="020B0400000000000000" pitchFamily="50" charset="-128"/>
                <a:ea typeface="BIZ UDPゴシック" panose="020B0400000000000000" pitchFamily="50" charset="-128"/>
              </a:rPr>
              <a:t>食品製造業者を中心としたサプライチェーンの模式図</a:t>
            </a:r>
            <a:r>
              <a:rPr kumimoji="1" lang="en-US" altLang="ja-JP" sz="1200" b="1" u="sng"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E7AA82D-C857-CBF7-F943-8B86B4BDFDA8}"/>
              </a:ext>
            </a:extLst>
          </p:cNvPr>
          <p:cNvSpPr txBox="1"/>
          <p:nvPr/>
        </p:nvSpPr>
        <p:spPr>
          <a:xfrm>
            <a:off x="1311751" y="3113110"/>
            <a:ext cx="2042277" cy="2250154"/>
          </a:xfrm>
          <a:prstGeom prst="rect">
            <a:avLst/>
          </a:prstGeom>
          <a:noFill/>
          <a:ln w="38100">
            <a:solidFill>
              <a:srgbClr val="FF0000"/>
            </a:solidFill>
            <a:prstDash val="sysDash"/>
          </a:ln>
        </p:spPr>
        <p:txBody>
          <a:bodyPr wrap="square" rtlCol="0" anchor="ctr" anchorCtr="1">
            <a:spAutoFit/>
          </a:bodyPr>
          <a:lstStyle/>
          <a:p>
            <a:pPr algn="ct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566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277DB093-5388-D63F-43DB-9242AD42433E}"/>
              </a:ext>
            </a:extLst>
          </p:cNvPr>
          <p:cNvSpPr>
            <a:spLocks noGrp="1" noRot="1" noMove="1" noResize="1" noEditPoints="1" noAdjustHandles="1" noChangeArrowheads="1" noChangeShapeType="1"/>
          </p:cNvSpPr>
          <p:nvPr/>
        </p:nvSpPr>
        <p:spPr>
          <a:xfrm>
            <a:off x="220736" y="1181903"/>
            <a:ext cx="9574391" cy="5196269"/>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C4C8C652-7D1B-D22B-80FC-FD8A24653A3E}"/>
              </a:ext>
            </a:extLst>
          </p:cNvPr>
          <p:cNvSpPr txBox="1"/>
          <p:nvPr/>
        </p:nvSpPr>
        <p:spPr>
          <a:xfrm>
            <a:off x="294987" y="2661722"/>
            <a:ext cx="9459183" cy="2770122"/>
          </a:xfrm>
          <a:prstGeom prst="rect">
            <a:avLst/>
          </a:prstGeom>
          <a:solidFill>
            <a:srgbClr val="FFF9E7"/>
          </a:solidFill>
        </p:spPr>
        <p:txBody>
          <a:bodyPr wrap="square" rtlCol="0">
            <a:spAutoFit/>
          </a:bodyPr>
          <a:lstStyle/>
          <a:p>
            <a:endParaRPr kumimoji="1" lang="ja-JP" altLang="en-US"/>
          </a:p>
        </p:txBody>
      </p:sp>
      <p:sp>
        <p:nvSpPr>
          <p:cNvPr id="4" name="タイトル 1"/>
          <p:cNvSpPr txBox="1">
            <a:spLocks/>
          </p:cNvSpPr>
          <p:nvPr/>
        </p:nvSpPr>
        <p:spPr bwMode="auto">
          <a:xfrm>
            <a:off x="0" y="5"/>
            <a:ext cx="9906000" cy="501945"/>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20</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1"/>
            <a:ext cx="681037" cy="607765"/>
          </a:xfrm>
          <a:prstGeom prst="rect">
            <a:avLst/>
          </a:prstGeom>
          <a:noFill/>
          <a:ln>
            <a:noFill/>
          </a:ln>
        </p:spPr>
      </p:pic>
      <p:sp>
        <p:nvSpPr>
          <p:cNvPr id="6" name="角丸四角形 11">
            <a:extLst>
              <a:ext uri="{FF2B5EF4-FFF2-40B4-BE49-F238E27FC236}">
                <a16:creationId xmlns:a16="http://schemas.microsoft.com/office/drawing/2014/main" id="{72C634BC-836B-3881-FE2F-92B98FF2B5D0}"/>
              </a:ext>
            </a:extLst>
          </p:cNvPr>
          <p:cNvSpPr/>
          <p:nvPr/>
        </p:nvSpPr>
        <p:spPr>
          <a:xfrm>
            <a:off x="165804" y="589925"/>
            <a:ext cx="9574390"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食品ロス削減効果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31CDFD9-A440-95D0-4E14-1F505B1A7585}"/>
              </a:ext>
            </a:extLst>
          </p:cNvPr>
          <p:cNvSpPr txBox="1"/>
          <p:nvPr/>
        </p:nvSpPr>
        <p:spPr>
          <a:xfrm>
            <a:off x="2976133" y="638993"/>
            <a:ext cx="1787892" cy="400110"/>
          </a:xfrm>
          <a:prstGeom prst="rect">
            <a:avLst/>
          </a:prstGeom>
          <a:solidFill>
            <a:schemeClr val="accent4">
              <a:lumMod val="20000"/>
              <a:lumOff val="80000"/>
            </a:schemeClr>
          </a:solidFill>
        </p:spPr>
        <p:txBody>
          <a:bodyPr wrap="square" rtlCol="0" anchor="ctr" anchorCtr="1">
            <a:spAutoFit/>
          </a:bodyPr>
          <a:lstStyle/>
          <a:p>
            <a:pPr algn="ctr"/>
            <a:r>
              <a:rPr kumimoji="1" lang="ja-JP" altLang="en-US" sz="2000" b="1">
                <a:solidFill>
                  <a:srgbClr val="B91D1D"/>
                </a:solidFill>
                <a:latin typeface="BIZ UDPゴシック" panose="020B0400000000000000" pitchFamily="50" charset="-128"/>
                <a:ea typeface="BIZ UDPゴシック" panose="020B0400000000000000" pitchFamily="50" charset="-128"/>
              </a:rPr>
              <a:t>製造工程</a:t>
            </a:r>
            <a:endParaRPr kumimoji="1" lang="en-US" altLang="ja-JP" sz="2000" b="1">
              <a:solidFill>
                <a:srgbClr val="B91D1D"/>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D8EA927-48A1-F5BF-D372-13085DE00A89}"/>
              </a:ext>
            </a:extLst>
          </p:cNvPr>
          <p:cNvSpPr txBox="1"/>
          <p:nvPr/>
        </p:nvSpPr>
        <p:spPr>
          <a:xfrm>
            <a:off x="254030" y="1089596"/>
            <a:ext cx="9459184" cy="1737527"/>
          </a:xfrm>
          <a:prstGeom prst="rect">
            <a:avLst/>
          </a:prstGeom>
          <a:noFill/>
        </p:spPr>
        <p:txBody>
          <a:bodyPr wrap="square" rtlCol="0">
            <a:spAutoFit/>
          </a:bodyPr>
          <a:lstStyle/>
          <a:p>
            <a:pPr>
              <a:lnSpc>
                <a:spcPct val="200000"/>
              </a:lnSpc>
            </a:pPr>
            <a:r>
              <a:rPr kumimoji="1" lang="ja-JP" altLang="en-US" b="1" u="sng">
                <a:solidFill>
                  <a:srgbClr val="E76363"/>
                </a:solidFill>
                <a:latin typeface="BIZ UDPゴシック" panose="020B0400000000000000" pitchFamily="50" charset="-128"/>
                <a:ea typeface="BIZ UDPゴシック" panose="020B0400000000000000" pitchFamily="50" charset="-128"/>
              </a:rPr>
              <a:t>■　製造工程における食品ロス削減効果</a:t>
            </a:r>
            <a:endParaRPr kumimoji="1" lang="en-US" altLang="ja-JP" b="1" u="sng">
              <a:solidFill>
                <a:srgbClr val="E76363"/>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b="1"/>
              <a:t>　</a:t>
            </a:r>
            <a:r>
              <a:rPr kumimoji="1" lang="en-US" altLang="ja-JP" sz="1600">
                <a:latin typeface="BIZ UDPゴシック" panose="020B0400000000000000" pitchFamily="50" charset="-128"/>
                <a:ea typeface="BIZ UDPゴシック" panose="020B0400000000000000" pitchFamily="50" charset="-128"/>
              </a:rPr>
              <a:t> AI</a:t>
            </a:r>
            <a:r>
              <a:rPr kumimoji="1" lang="ja-JP" altLang="en-US" sz="1600">
                <a:latin typeface="BIZ UDPゴシック" panose="020B0400000000000000" pitchFamily="50" charset="-128"/>
                <a:ea typeface="BIZ UDPゴシック" panose="020B0400000000000000" pitchFamily="50" charset="-128"/>
              </a:rPr>
              <a:t>導入による精度の高い需要予測が可能となった場合、</a:t>
            </a:r>
            <a:r>
              <a:rPr kumimoji="1" lang="ja-JP" altLang="en-US" b="1">
                <a:solidFill>
                  <a:srgbClr val="FF0000"/>
                </a:solidFill>
                <a:latin typeface="BIZ UDPゴシック" panose="020B0400000000000000" pitchFamily="50" charset="-128"/>
                <a:ea typeface="BIZ UDPゴシック" panose="020B0400000000000000" pitchFamily="50" charset="-128"/>
              </a:rPr>
              <a:t>適切な製造準備</a:t>
            </a:r>
            <a:r>
              <a:rPr kumimoji="1" lang="ja-JP" altLang="en-US" sz="1600">
                <a:latin typeface="BIZ UDPゴシック" panose="020B0400000000000000" pitchFamily="50" charset="-128"/>
                <a:ea typeface="BIZ UDPゴシック" panose="020B0400000000000000" pitchFamily="50" charset="-128"/>
              </a:rPr>
              <a:t>や、</a:t>
            </a:r>
            <a:r>
              <a:rPr kumimoji="1" lang="ja-JP" altLang="en-US" b="1">
                <a:solidFill>
                  <a:srgbClr val="FF0000"/>
                </a:solidFill>
                <a:latin typeface="BIZ UDPゴシック" panose="020B0400000000000000" pitchFamily="50" charset="-128"/>
                <a:ea typeface="BIZ UDPゴシック" panose="020B0400000000000000" pitchFamily="50" charset="-128"/>
              </a:rPr>
              <a:t>製造計画</a:t>
            </a:r>
            <a:r>
              <a:rPr kumimoji="1" lang="ja-JP" altLang="en-US" sz="1600">
                <a:latin typeface="BIZ UDPゴシック" panose="020B0400000000000000" pitchFamily="50" charset="-128"/>
                <a:ea typeface="BIZ UDPゴシック" panose="020B0400000000000000" pitchFamily="50" charset="-128"/>
              </a:rPr>
              <a:t>を立てることが可能となる</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→適切な製造計画により</a:t>
            </a:r>
            <a:r>
              <a:rPr kumimoji="1" lang="ja-JP" altLang="en-US" b="1">
                <a:solidFill>
                  <a:srgbClr val="FF0000"/>
                </a:solidFill>
                <a:latin typeface="BIZ UDPゴシック" panose="020B0400000000000000" pitchFamily="50" charset="-128"/>
                <a:ea typeface="BIZ UDPゴシック" panose="020B0400000000000000" pitchFamily="50" charset="-128"/>
              </a:rPr>
              <a:t>過剰な仕入れや製造による食品ロスの削減</a:t>
            </a:r>
            <a:r>
              <a:rPr kumimoji="1" lang="ja-JP" altLang="en-US" sz="1600">
                <a:latin typeface="BIZ UDPゴシック" panose="020B0400000000000000" pitchFamily="50" charset="-128"/>
                <a:ea typeface="BIZ UDPゴシック" panose="020B0400000000000000" pitchFamily="50" charset="-128"/>
              </a:rPr>
              <a:t>にも繋がることが期待できる。</a:t>
            </a:r>
          </a:p>
          <a:p>
            <a:pPr>
              <a:lnSpc>
                <a:spcPts val="2200"/>
              </a:lnSpc>
            </a:pPr>
            <a:r>
              <a:rPr kumimoji="1" lang="ja-JP" altLang="en-US">
                <a:latin typeface="BIZ UDPゴシック" panose="020B0400000000000000" pitchFamily="50" charset="-128"/>
                <a:ea typeface="BIZ UDPゴシック" panose="020B0400000000000000" pitchFamily="50" charset="-128"/>
              </a:rPr>
              <a:t>　</a:t>
            </a:r>
            <a:r>
              <a:rPr kumimoji="1" lang="ja-JP" altLang="en-US">
                <a:solidFill>
                  <a:srgbClr val="FF0000"/>
                </a:solidFill>
                <a:latin typeface="BIZ UDPゴシック" panose="020B0400000000000000" pitchFamily="50" charset="-128"/>
                <a:ea typeface="BIZ UDPゴシック" panose="020B0400000000000000" pitchFamily="50" charset="-128"/>
              </a:rPr>
              <a:t> 　</a:t>
            </a:r>
            <a:endParaRPr kumimoji="1" lang="en-US" altLang="ja-JP">
              <a:solidFill>
                <a:srgbClr val="FF0000"/>
              </a:solidFill>
              <a:latin typeface="BIZ UDPゴシック" panose="020B0400000000000000" pitchFamily="50" charset="-128"/>
              <a:ea typeface="BIZ UDPゴシック" panose="020B0400000000000000" pitchFamily="50" charset="-128"/>
            </a:endParaRPr>
          </a:p>
        </p:txBody>
      </p:sp>
      <p:pic>
        <p:nvPicPr>
          <p:cNvPr id="9" name="グラフィックス 8" descr="テレビ 枠線">
            <a:extLst>
              <a:ext uri="{FF2B5EF4-FFF2-40B4-BE49-F238E27FC236}">
                <a16:creationId xmlns:a16="http://schemas.microsoft.com/office/drawing/2014/main" id="{9D282839-F144-2043-3A82-432F9DB323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492" y="3919596"/>
            <a:ext cx="1052619" cy="1052619"/>
          </a:xfrm>
          <a:prstGeom prst="rect">
            <a:avLst/>
          </a:prstGeom>
        </p:spPr>
      </p:pic>
      <p:pic>
        <p:nvPicPr>
          <p:cNvPr id="12" name="グラフィックス 11" descr="クリップボード 枠線">
            <a:extLst>
              <a:ext uri="{FF2B5EF4-FFF2-40B4-BE49-F238E27FC236}">
                <a16:creationId xmlns:a16="http://schemas.microsoft.com/office/drawing/2014/main" id="{AD02C176-57C6-668C-E498-461B459A52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6936" y="2799871"/>
            <a:ext cx="1130031" cy="1130031"/>
          </a:xfrm>
          <a:prstGeom prst="rect">
            <a:avLst/>
          </a:prstGeom>
        </p:spPr>
      </p:pic>
      <p:pic>
        <p:nvPicPr>
          <p:cNvPr id="14" name="グラフィックス 13" descr="工場 枠線">
            <a:extLst>
              <a:ext uri="{FF2B5EF4-FFF2-40B4-BE49-F238E27FC236}">
                <a16:creationId xmlns:a16="http://schemas.microsoft.com/office/drawing/2014/main" id="{27788BAF-4168-BDBA-5A3B-6D842D30EA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67246" y="2804524"/>
            <a:ext cx="1130030" cy="1130030"/>
          </a:xfrm>
          <a:prstGeom prst="rect">
            <a:avLst/>
          </a:prstGeom>
        </p:spPr>
      </p:pic>
      <p:pic>
        <p:nvPicPr>
          <p:cNvPr id="16" name="グラフィックス 15" descr="クロワッサン 枠線">
            <a:extLst>
              <a:ext uri="{FF2B5EF4-FFF2-40B4-BE49-F238E27FC236}">
                <a16:creationId xmlns:a16="http://schemas.microsoft.com/office/drawing/2014/main" id="{FE284A49-E48F-9A0B-CA9E-328962A7AE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12379" y="4092249"/>
            <a:ext cx="391785" cy="391785"/>
          </a:xfrm>
          <a:prstGeom prst="rect">
            <a:avLst/>
          </a:prstGeom>
        </p:spPr>
      </p:pic>
      <p:pic>
        <p:nvPicPr>
          <p:cNvPr id="18" name="グラフィックス 17" descr="ストア 枠線">
            <a:extLst>
              <a:ext uri="{FF2B5EF4-FFF2-40B4-BE49-F238E27FC236}">
                <a16:creationId xmlns:a16="http://schemas.microsoft.com/office/drawing/2014/main" id="{3C2E4D8F-9AFF-BE94-998D-C69CD71450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16545" y="3875102"/>
            <a:ext cx="1013665" cy="1013665"/>
          </a:xfrm>
          <a:prstGeom prst="rect">
            <a:avLst/>
          </a:prstGeom>
        </p:spPr>
      </p:pic>
      <p:pic>
        <p:nvPicPr>
          <p:cNvPr id="25" name="グラフィックス 24" descr="女性のプロフィール 枠線">
            <a:extLst>
              <a:ext uri="{FF2B5EF4-FFF2-40B4-BE49-F238E27FC236}">
                <a16:creationId xmlns:a16="http://schemas.microsoft.com/office/drawing/2014/main" id="{4B8EC8BF-E0A6-306F-4FC0-B4B1DBAFF5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1499" y="3919596"/>
            <a:ext cx="923331" cy="923331"/>
          </a:xfrm>
          <a:prstGeom prst="rect">
            <a:avLst/>
          </a:prstGeom>
        </p:spPr>
      </p:pic>
      <p:pic>
        <p:nvPicPr>
          <p:cNvPr id="27" name="グラフィックス 26" descr="思案中の吹き出し 枠線">
            <a:extLst>
              <a:ext uri="{FF2B5EF4-FFF2-40B4-BE49-F238E27FC236}">
                <a16:creationId xmlns:a16="http://schemas.microsoft.com/office/drawing/2014/main" id="{6A1F547A-7A2B-9890-1AFD-8BE2377618A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94904" y="3290359"/>
            <a:ext cx="832093" cy="832093"/>
          </a:xfrm>
          <a:prstGeom prst="rect">
            <a:avLst/>
          </a:prstGeom>
        </p:spPr>
      </p:pic>
      <p:pic>
        <p:nvPicPr>
          <p:cNvPr id="29" name="グラフィックス 28" descr="カップケーキ 枠線">
            <a:extLst>
              <a:ext uri="{FF2B5EF4-FFF2-40B4-BE49-F238E27FC236}">
                <a16:creationId xmlns:a16="http://schemas.microsoft.com/office/drawing/2014/main" id="{24DC0A6A-23A4-0EC6-5966-1F4EEE6BBA0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41555" y="3488700"/>
            <a:ext cx="287659" cy="287659"/>
          </a:xfrm>
          <a:prstGeom prst="rect">
            <a:avLst/>
          </a:prstGeom>
        </p:spPr>
      </p:pic>
      <p:pic>
        <p:nvPicPr>
          <p:cNvPr id="31" name="グラフィックス 30" descr="思案中の吹き出し 枠線">
            <a:extLst>
              <a:ext uri="{FF2B5EF4-FFF2-40B4-BE49-F238E27FC236}">
                <a16:creationId xmlns:a16="http://schemas.microsoft.com/office/drawing/2014/main" id="{2E835E06-9718-8849-5361-923344DA858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4983465" y="3994490"/>
            <a:ext cx="815646" cy="785460"/>
          </a:xfrm>
          <a:prstGeom prst="rect">
            <a:avLst/>
          </a:prstGeom>
        </p:spPr>
      </p:pic>
      <p:sp>
        <p:nvSpPr>
          <p:cNvPr id="40" name="矢印: 上カーブ 39">
            <a:extLst>
              <a:ext uri="{FF2B5EF4-FFF2-40B4-BE49-F238E27FC236}">
                <a16:creationId xmlns:a16="http://schemas.microsoft.com/office/drawing/2014/main" id="{BC175662-4DB3-47DC-C6FD-4C1891422EFE}"/>
              </a:ext>
            </a:extLst>
          </p:cNvPr>
          <p:cNvSpPr/>
          <p:nvPr/>
        </p:nvSpPr>
        <p:spPr>
          <a:xfrm>
            <a:off x="761860" y="4893902"/>
            <a:ext cx="5860710" cy="351507"/>
          </a:xfrm>
          <a:prstGeom prst="curvedUpArrow">
            <a:avLst>
              <a:gd name="adj1" fmla="val 15701"/>
              <a:gd name="adj2" fmla="val 80634"/>
              <a:gd name="adj3" fmla="val 2043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descr="矢印: 時計回りの曲線 枠線">
            <a:extLst>
              <a:ext uri="{FF2B5EF4-FFF2-40B4-BE49-F238E27FC236}">
                <a16:creationId xmlns:a16="http://schemas.microsoft.com/office/drawing/2014/main" id="{6DBD24EE-D08D-CA87-6B0C-04A425E1D52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4323195">
            <a:off x="1020532" y="3247823"/>
            <a:ext cx="426278" cy="890087"/>
          </a:xfrm>
          <a:prstGeom prst="rect">
            <a:avLst/>
          </a:prstGeom>
        </p:spPr>
      </p:pic>
      <p:pic>
        <p:nvPicPr>
          <p:cNvPr id="44" name="グラフィックス 43" descr="矢印: 時計回りの曲線 枠線">
            <a:extLst>
              <a:ext uri="{FF2B5EF4-FFF2-40B4-BE49-F238E27FC236}">
                <a16:creationId xmlns:a16="http://schemas.microsoft.com/office/drawing/2014/main" id="{B8119127-0DD1-E485-82DF-318D5DC4469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997305">
            <a:off x="3955631" y="3090471"/>
            <a:ext cx="353783" cy="697499"/>
          </a:xfrm>
          <a:prstGeom prst="rect">
            <a:avLst/>
          </a:prstGeom>
        </p:spPr>
      </p:pic>
      <p:pic>
        <p:nvPicPr>
          <p:cNvPr id="45" name="グラフィックス 44" descr="矢印: 時計回りの曲線 枠線">
            <a:extLst>
              <a:ext uri="{FF2B5EF4-FFF2-40B4-BE49-F238E27FC236}">
                <a16:creationId xmlns:a16="http://schemas.microsoft.com/office/drawing/2014/main" id="{C71B1439-D0A3-D673-DE26-3F2FD134885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7964262">
            <a:off x="5749944" y="3211649"/>
            <a:ext cx="401031" cy="790649"/>
          </a:xfrm>
          <a:prstGeom prst="rect">
            <a:avLst/>
          </a:prstGeom>
        </p:spPr>
      </p:pic>
      <p:sp>
        <p:nvSpPr>
          <p:cNvPr id="49" name="テキスト ボックス 48">
            <a:extLst>
              <a:ext uri="{FF2B5EF4-FFF2-40B4-BE49-F238E27FC236}">
                <a16:creationId xmlns:a16="http://schemas.microsoft.com/office/drawing/2014/main" id="{F3F3EA14-72A5-E2D7-2093-6D94BEBA0F82}"/>
              </a:ext>
            </a:extLst>
          </p:cNvPr>
          <p:cNvSpPr txBox="1"/>
          <p:nvPr/>
        </p:nvSpPr>
        <p:spPr>
          <a:xfrm>
            <a:off x="4496304" y="2936980"/>
            <a:ext cx="914400" cy="914400"/>
          </a:xfrm>
          <a:prstGeom prst="rect">
            <a:avLst/>
          </a:prstGeom>
          <a:noFill/>
        </p:spPr>
        <p:txBody>
          <a:bodyPr wrap="square" rtlCol="0">
            <a:spAutoFit/>
          </a:bodyPr>
          <a:lstStyle/>
          <a:p>
            <a:endParaRPr kumimoji="1" lang="ja-JP" altLang="en-US"/>
          </a:p>
        </p:txBody>
      </p:sp>
      <p:sp>
        <p:nvSpPr>
          <p:cNvPr id="50" name="テキスト ボックス 49">
            <a:extLst>
              <a:ext uri="{FF2B5EF4-FFF2-40B4-BE49-F238E27FC236}">
                <a16:creationId xmlns:a16="http://schemas.microsoft.com/office/drawing/2014/main" id="{27645907-8804-F021-B5C2-E68B03452355}"/>
              </a:ext>
            </a:extLst>
          </p:cNvPr>
          <p:cNvSpPr txBox="1"/>
          <p:nvPr/>
        </p:nvSpPr>
        <p:spPr>
          <a:xfrm>
            <a:off x="581489" y="4143773"/>
            <a:ext cx="842983" cy="523220"/>
          </a:xfrm>
          <a:prstGeom prst="rect">
            <a:avLst/>
          </a:prstGeom>
          <a:noFill/>
        </p:spPr>
        <p:txBody>
          <a:bodyPr wrap="square" rtlCol="0">
            <a:spAutoFit/>
          </a:bodyPr>
          <a:lstStyle/>
          <a:p>
            <a:r>
              <a:rPr kumimoji="1" lang="en-US" altLang="ja-JP" sz="2800"/>
              <a:t>A I</a:t>
            </a:r>
            <a:endParaRPr kumimoji="1" lang="ja-JP" altLang="en-US" sz="2800"/>
          </a:p>
        </p:txBody>
      </p:sp>
      <p:sp>
        <p:nvSpPr>
          <p:cNvPr id="51" name="テキスト ボックス 50">
            <a:extLst>
              <a:ext uri="{FF2B5EF4-FFF2-40B4-BE49-F238E27FC236}">
                <a16:creationId xmlns:a16="http://schemas.microsoft.com/office/drawing/2014/main" id="{D1EB1D0B-49FD-8981-EFD4-6C2B26993D44}"/>
              </a:ext>
            </a:extLst>
          </p:cNvPr>
          <p:cNvSpPr txBox="1"/>
          <p:nvPr/>
        </p:nvSpPr>
        <p:spPr>
          <a:xfrm>
            <a:off x="2811802" y="4926453"/>
            <a:ext cx="1694800" cy="307777"/>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正確な需要の予測</a:t>
            </a:r>
          </a:p>
        </p:txBody>
      </p:sp>
      <p:sp>
        <p:nvSpPr>
          <p:cNvPr id="52" name="テキスト ボックス 51">
            <a:extLst>
              <a:ext uri="{FF2B5EF4-FFF2-40B4-BE49-F238E27FC236}">
                <a16:creationId xmlns:a16="http://schemas.microsoft.com/office/drawing/2014/main" id="{62C529B6-D774-2A03-D532-7ECDB52B3C32}"/>
              </a:ext>
            </a:extLst>
          </p:cNvPr>
          <p:cNvSpPr txBox="1"/>
          <p:nvPr/>
        </p:nvSpPr>
        <p:spPr>
          <a:xfrm>
            <a:off x="1381408" y="3888554"/>
            <a:ext cx="1551133"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適切な製造計画</a:t>
            </a:r>
          </a:p>
        </p:txBody>
      </p:sp>
      <p:sp>
        <p:nvSpPr>
          <p:cNvPr id="53" name="テキスト ボックス 52">
            <a:extLst>
              <a:ext uri="{FF2B5EF4-FFF2-40B4-BE49-F238E27FC236}">
                <a16:creationId xmlns:a16="http://schemas.microsoft.com/office/drawing/2014/main" id="{F51D82EA-15AC-71EB-4856-2250CC86F75E}"/>
              </a:ext>
            </a:extLst>
          </p:cNvPr>
          <p:cNvSpPr txBox="1"/>
          <p:nvPr/>
        </p:nvSpPr>
        <p:spPr>
          <a:xfrm>
            <a:off x="2865906" y="3884029"/>
            <a:ext cx="1551133"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適正量の製造</a:t>
            </a:r>
          </a:p>
        </p:txBody>
      </p:sp>
      <p:sp>
        <p:nvSpPr>
          <p:cNvPr id="54" name="テキスト ボックス 53">
            <a:extLst>
              <a:ext uri="{FF2B5EF4-FFF2-40B4-BE49-F238E27FC236}">
                <a16:creationId xmlns:a16="http://schemas.microsoft.com/office/drawing/2014/main" id="{5AB4FE23-B395-E5E6-2E47-530016471AE9}"/>
              </a:ext>
            </a:extLst>
          </p:cNvPr>
          <p:cNvSpPr txBox="1"/>
          <p:nvPr/>
        </p:nvSpPr>
        <p:spPr>
          <a:xfrm>
            <a:off x="6240087" y="4992486"/>
            <a:ext cx="1551133"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需要</a:t>
            </a:r>
          </a:p>
        </p:txBody>
      </p:sp>
      <p:pic>
        <p:nvPicPr>
          <p:cNvPr id="56" name="グラフィックス 55" descr="山形の矢印 枠線">
            <a:extLst>
              <a:ext uri="{FF2B5EF4-FFF2-40B4-BE49-F238E27FC236}">
                <a16:creationId xmlns:a16="http://schemas.microsoft.com/office/drawing/2014/main" id="{DBE0F524-F71E-A3ED-7FCE-17CC9BFE78C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254570" y="4175604"/>
            <a:ext cx="656133" cy="656133"/>
          </a:xfrm>
          <a:prstGeom prst="rect">
            <a:avLst/>
          </a:prstGeom>
        </p:spPr>
      </p:pic>
      <p:sp>
        <p:nvSpPr>
          <p:cNvPr id="57" name="テキスト ボックス 56">
            <a:extLst>
              <a:ext uri="{FF2B5EF4-FFF2-40B4-BE49-F238E27FC236}">
                <a16:creationId xmlns:a16="http://schemas.microsoft.com/office/drawing/2014/main" id="{8969DDD4-DEE5-BBB7-052A-849625B98A47}"/>
              </a:ext>
            </a:extLst>
          </p:cNvPr>
          <p:cNvSpPr txBox="1"/>
          <p:nvPr/>
        </p:nvSpPr>
        <p:spPr>
          <a:xfrm>
            <a:off x="8831753" y="5030437"/>
            <a:ext cx="1844831" cy="338554"/>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経営改善</a:t>
            </a:r>
          </a:p>
        </p:txBody>
      </p:sp>
      <p:pic>
        <p:nvPicPr>
          <p:cNvPr id="59" name="グラフィックス 58" descr="トラック 枠線">
            <a:extLst>
              <a:ext uri="{FF2B5EF4-FFF2-40B4-BE49-F238E27FC236}">
                <a16:creationId xmlns:a16="http://schemas.microsoft.com/office/drawing/2014/main" id="{92E0A87D-E1BD-46E1-5732-5F8C984F57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431515" y="2925805"/>
            <a:ext cx="1140963" cy="1140963"/>
          </a:xfrm>
          <a:prstGeom prst="rect">
            <a:avLst/>
          </a:prstGeom>
        </p:spPr>
      </p:pic>
      <p:sp>
        <p:nvSpPr>
          <p:cNvPr id="60" name="テキスト ボックス 59">
            <a:extLst>
              <a:ext uri="{FF2B5EF4-FFF2-40B4-BE49-F238E27FC236}">
                <a16:creationId xmlns:a16="http://schemas.microsoft.com/office/drawing/2014/main" id="{6EFFB5FE-A5E1-3E59-CA8F-6469F0B4273D}"/>
              </a:ext>
            </a:extLst>
          </p:cNvPr>
          <p:cNvSpPr txBox="1"/>
          <p:nvPr/>
        </p:nvSpPr>
        <p:spPr>
          <a:xfrm>
            <a:off x="4432194" y="3882195"/>
            <a:ext cx="1005714"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適切な配送</a:t>
            </a:r>
          </a:p>
        </p:txBody>
      </p:sp>
      <p:pic>
        <p:nvPicPr>
          <p:cNvPr id="63" name="グラフィックス 62" descr="カップケーキ 枠線">
            <a:extLst>
              <a:ext uri="{FF2B5EF4-FFF2-40B4-BE49-F238E27FC236}">
                <a16:creationId xmlns:a16="http://schemas.microsoft.com/office/drawing/2014/main" id="{B2DBABE7-2F9F-5411-F84E-89794CFD802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708938" y="3245263"/>
            <a:ext cx="287659" cy="287659"/>
          </a:xfrm>
          <a:prstGeom prst="rect">
            <a:avLst/>
          </a:prstGeom>
        </p:spPr>
      </p:pic>
      <p:pic>
        <p:nvPicPr>
          <p:cNvPr id="64" name="グラフィックス 63" descr="矢印: 時計回りの曲線 枠線">
            <a:extLst>
              <a:ext uri="{FF2B5EF4-FFF2-40B4-BE49-F238E27FC236}">
                <a16:creationId xmlns:a16="http://schemas.microsoft.com/office/drawing/2014/main" id="{D9C50386-77D1-BBA3-6AAA-AC9845FB88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850511">
            <a:off x="2519160" y="3088958"/>
            <a:ext cx="357937" cy="705687"/>
          </a:xfrm>
          <a:prstGeom prst="rect">
            <a:avLst/>
          </a:prstGeom>
        </p:spPr>
      </p:pic>
      <p:pic>
        <p:nvPicPr>
          <p:cNvPr id="66" name="グラフィックス 65" descr="在庫 枠線">
            <a:extLst>
              <a:ext uri="{FF2B5EF4-FFF2-40B4-BE49-F238E27FC236}">
                <a16:creationId xmlns:a16="http://schemas.microsoft.com/office/drawing/2014/main" id="{1A4914E5-AC7A-0046-7CAF-E76FE99631B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365724" y="3591632"/>
            <a:ext cx="795670" cy="795670"/>
          </a:xfrm>
          <a:prstGeom prst="rect">
            <a:avLst/>
          </a:prstGeom>
        </p:spPr>
      </p:pic>
      <p:pic>
        <p:nvPicPr>
          <p:cNvPr id="68" name="グラフィックス 67" descr="ごみ 枠線">
            <a:extLst>
              <a:ext uri="{FF2B5EF4-FFF2-40B4-BE49-F238E27FC236}">
                <a16:creationId xmlns:a16="http://schemas.microsoft.com/office/drawing/2014/main" id="{85BC6462-61F2-C431-446E-E0B619022B4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918161" y="4351681"/>
            <a:ext cx="749159" cy="749159"/>
          </a:xfrm>
          <a:prstGeom prst="rect">
            <a:avLst/>
          </a:prstGeom>
        </p:spPr>
      </p:pic>
      <p:pic>
        <p:nvPicPr>
          <p:cNvPr id="70" name="グラフィックス 69" descr="ホッケー スティック曲線のグラフ 枠線">
            <a:extLst>
              <a:ext uri="{FF2B5EF4-FFF2-40B4-BE49-F238E27FC236}">
                <a16:creationId xmlns:a16="http://schemas.microsoft.com/office/drawing/2014/main" id="{24D8BF4D-7772-60E2-F5E6-0D6A9EF4369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953825" y="4331371"/>
            <a:ext cx="702239" cy="702239"/>
          </a:xfrm>
          <a:prstGeom prst="rect">
            <a:avLst/>
          </a:prstGeom>
        </p:spPr>
      </p:pic>
      <p:sp>
        <p:nvSpPr>
          <p:cNvPr id="71" name="テキスト ボックス 70">
            <a:extLst>
              <a:ext uri="{FF2B5EF4-FFF2-40B4-BE49-F238E27FC236}">
                <a16:creationId xmlns:a16="http://schemas.microsoft.com/office/drawing/2014/main" id="{8C511AB5-18A2-0C59-1846-53AF5C56B2DF}"/>
              </a:ext>
            </a:extLst>
          </p:cNvPr>
          <p:cNvSpPr txBox="1"/>
          <p:nvPr/>
        </p:nvSpPr>
        <p:spPr>
          <a:xfrm>
            <a:off x="7811234" y="5034394"/>
            <a:ext cx="1173376" cy="338554"/>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食品ロス</a:t>
            </a:r>
          </a:p>
        </p:txBody>
      </p:sp>
      <p:sp>
        <p:nvSpPr>
          <p:cNvPr id="72" name="テキスト ボックス 71">
            <a:extLst>
              <a:ext uri="{FF2B5EF4-FFF2-40B4-BE49-F238E27FC236}">
                <a16:creationId xmlns:a16="http://schemas.microsoft.com/office/drawing/2014/main" id="{215ACBF9-232D-A62D-E59F-192710DB060F}"/>
              </a:ext>
            </a:extLst>
          </p:cNvPr>
          <p:cNvSpPr txBox="1"/>
          <p:nvPr/>
        </p:nvSpPr>
        <p:spPr>
          <a:xfrm>
            <a:off x="8251390" y="3308691"/>
            <a:ext cx="1844831" cy="338554"/>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過剰製造</a:t>
            </a:r>
          </a:p>
        </p:txBody>
      </p:sp>
      <p:pic>
        <p:nvPicPr>
          <p:cNvPr id="74" name="グラフィックス 73" descr="追加 枠線">
            <a:extLst>
              <a:ext uri="{FF2B5EF4-FFF2-40B4-BE49-F238E27FC236}">
                <a16:creationId xmlns:a16="http://schemas.microsoft.com/office/drawing/2014/main" id="{CB7596D8-3499-FE18-41EB-C10DA174693E}"/>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2580289">
            <a:off x="7840501" y="4185654"/>
            <a:ext cx="914400" cy="914400"/>
          </a:xfrm>
          <a:prstGeom prst="rect">
            <a:avLst/>
          </a:prstGeom>
        </p:spPr>
      </p:pic>
      <p:pic>
        <p:nvPicPr>
          <p:cNvPr id="75" name="グラフィックス 74" descr="追加 枠線">
            <a:extLst>
              <a:ext uri="{FF2B5EF4-FFF2-40B4-BE49-F238E27FC236}">
                <a16:creationId xmlns:a16="http://schemas.microsoft.com/office/drawing/2014/main" id="{6DE492C2-844B-ADDA-1380-399FA9FDB2AE}"/>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2580289">
            <a:off x="8306358" y="3509699"/>
            <a:ext cx="914400" cy="914400"/>
          </a:xfrm>
          <a:prstGeom prst="rect">
            <a:avLst/>
          </a:prstGeom>
        </p:spPr>
      </p:pic>
      <p:sp>
        <p:nvSpPr>
          <p:cNvPr id="76" name="正方形/長方形 75">
            <a:extLst>
              <a:ext uri="{FF2B5EF4-FFF2-40B4-BE49-F238E27FC236}">
                <a16:creationId xmlns:a16="http://schemas.microsoft.com/office/drawing/2014/main" id="{FD871C04-3115-6CD8-772E-8607FE3E1214}"/>
              </a:ext>
            </a:extLst>
          </p:cNvPr>
          <p:cNvSpPr/>
          <p:nvPr/>
        </p:nvSpPr>
        <p:spPr>
          <a:xfrm>
            <a:off x="281011" y="2678905"/>
            <a:ext cx="9459182" cy="2783981"/>
          </a:xfrm>
          <a:prstGeom prst="rect">
            <a:avLst/>
          </a:prstGeom>
          <a:noFill/>
          <a:ln w="28575">
            <a:solidFill>
              <a:srgbClr val="B91D1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1539E1C-1485-4965-7802-EDE84CE9DA1E}"/>
              </a:ext>
            </a:extLst>
          </p:cNvPr>
          <p:cNvSpPr txBox="1"/>
          <p:nvPr/>
        </p:nvSpPr>
        <p:spPr>
          <a:xfrm>
            <a:off x="222379" y="5501492"/>
            <a:ext cx="9459184" cy="1211229"/>
          </a:xfrm>
          <a:prstGeom prst="rect">
            <a:avLst/>
          </a:prstGeom>
          <a:noFill/>
        </p:spPr>
        <p:txBody>
          <a:bodyPr wrap="square" rtlCol="0">
            <a:spAutoFit/>
          </a:bodyPr>
          <a:lstStyle/>
          <a:p>
            <a:pPr>
              <a:lnSpc>
                <a:spcPts val="2200"/>
              </a:lnSpc>
            </a:pPr>
            <a:r>
              <a:rPr kumimoji="1" lang="ja-JP" altLang="en-US" b="1"/>
              <a:t>　</a:t>
            </a:r>
            <a:r>
              <a:rPr kumimoji="1" lang="en-US" altLang="ja-JP" sz="1600" b="1"/>
              <a:t>※</a:t>
            </a:r>
            <a:r>
              <a:rPr kumimoji="1" lang="ja-JP" altLang="en-US" sz="1600" b="1"/>
              <a:t>　</a:t>
            </a:r>
            <a:r>
              <a:rPr kumimoji="1" lang="ja-JP" altLang="en-US" sz="1400">
                <a:latin typeface="BIZ UDPゴシック" panose="020B0400000000000000" pitchFamily="50" charset="-128"/>
                <a:ea typeface="BIZ UDPゴシック" panose="020B0400000000000000" pitchFamily="50" charset="-128"/>
              </a:rPr>
              <a:t>今回のフタバ食品においては、取扱商品が氷菓やアイスであるため夏季に需要が編重する特性がある</a:t>
            </a:r>
            <a:r>
              <a:rPr lang="ja-JP" altLang="en-US" sz="1400">
                <a:latin typeface="BIZ UDPゴシック" panose="020B0400000000000000" pitchFamily="50" charset="-128"/>
                <a:ea typeface="BIZ UDPゴシック" panose="020B0400000000000000" pitchFamily="50" charset="-128"/>
              </a:rPr>
              <a:t>ために</a:t>
            </a:r>
            <a:r>
              <a:rPr kumimoji="1" lang="ja-JP" altLang="en-US" sz="1400">
                <a:latin typeface="BIZ UDPゴシック" panose="020B0400000000000000" pitchFamily="50" charset="-128"/>
                <a:ea typeface="BIZ UDPゴシック" panose="020B0400000000000000" pitchFamily="50" charset="-128"/>
              </a:rPr>
              <a:t>、ＡＩ予測に使用するための精度の高い天気予報データが揃うよりも以前から（具体的には半年以上前から）見込み生産を開始する必要があり、製造工程における効果を検証することはできなかった。</a:t>
            </a:r>
          </a:p>
          <a:p>
            <a:pPr>
              <a:lnSpc>
                <a:spcPts val="2200"/>
              </a:lnSpc>
            </a:pPr>
            <a:endParaRPr kumimoji="1" lang="ja-JP" altLang="en-US">
              <a:solidFill>
                <a:srgbClr val="FF0000"/>
              </a:solidFill>
            </a:endParaRPr>
          </a:p>
        </p:txBody>
      </p:sp>
    </p:spTree>
    <p:extLst>
      <p:ext uri="{BB962C8B-B14F-4D97-AF65-F5344CB8AC3E}">
        <p14:creationId xmlns:p14="http://schemas.microsoft.com/office/powerpoint/2010/main" val="3135086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495029"/>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7067550" y="6294652"/>
            <a:ext cx="2228850" cy="365125"/>
          </a:xfrm>
        </p:spPr>
        <p:txBody>
          <a:bodyPr/>
          <a:lstStyle/>
          <a:p>
            <a:fld id="{683A8F73-E2FA-41B2-8EA9-816EC9E9448D}" type="slidenum">
              <a:rPr lang="en-US" altLang="ja-JP" dirty="0"/>
              <a:t>21</a:t>
            </a:fld>
            <a:endParaRPr lang="ja-JP" altLang="en-US" dirty="0"/>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17841"/>
            <a:ext cx="609600" cy="558389"/>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81849" y="1154495"/>
            <a:ext cx="9542304" cy="5043106"/>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6" name="角丸四角形 11">
            <a:extLst>
              <a:ext uri="{FF2B5EF4-FFF2-40B4-BE49-F238E27FC236}">
                <a16:creationId xmlns:a16="http://schemas.microsoft.com/office/drawing/2014/main" id="{72C634BC-836B-3881-FE2F-92B98FF2B5D0}"/>
              </a:ext>
            </a:extLst>
          </p:cNvPr>
          <p:cNvSpPr/>
          <p:nvPr/>
        </p:nvSpPr>
        <p:spPr>
          <a:xfrm>
            <a:off x="181850" y="553108"/>
            <a:ext cx="9574391"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副次的効果</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B5CBE42-5C83-BD81-1D04-9DAF70271662}"/>
              </a:ext>
            </a:extLst>
          </p:cNvPr>
          <p:cNvSpPr txBox="1"/>
          <p:nvPr/>
        </p:nvSpPr>
        <p:spPr>
          <a:xfrm>
            <a:off x="278483" y="1275134"/>
            <a:ext cx="9445669" cy="4832092"/>
          </a:xfrm>
          <a:prstGeom prst="rect">
            <a:avLst/>
          </a:prstGeom>
          <a:noFill/>
        </p:spPr>
        <p:txBody>
          <a:bodyPr wrap="square" rtlCol="0">
            <a:spAutoFit/>
          </a:bodyPr>
          <a:lstStyle/>
          <a:p>
            <a:r>
              <a:rPr kumimoji="1" lang="ja-JP" altLang="en-US" b="1" u="sng" dirty="0">
                <a:solidFill>
                  <a:srgbClr val="E76363"/>
                </a:solidFill>
                <a:latin typeface="BIZ UDPゴシック" panose="020B0400000000000000" pitchFamily="50" charset="-128"/>
                <a:ea typeface="BIZ UDPゴシック" panose="020B0400000000000000" pitchFamily="50" charset="-128"/>
              </a:rPr>
              <a:t>■　食品ロス削減による</a:t>
            </a:r>
            <a:r>
              <a:rPr kumimoji="1" lang="en-US" altLang="ja-JP" b="1" u="sng" dirty="0">
                <a:solidFill>
                  <a:srgbClr val="E76363"/>
                </a:solidFill>
                <a:latin typeface="BIZ UDPゴシック" panose="020B0400000000000000" pitchFamily="50" charset="-128"/>
                <a:ea typeface="BIZ UDPゴシック" panose="020B0400000000000000" pitchFamily="50" charset="-128"/>
              </a:rPr>
              <a:t>CO</a:t>
            </a:r>
            <a:r>
              <a:rPr kumimoji="1" lang="ja-JP" altLang="en-US" b="1" u="sng" dirty="0">
                <a:solidFill>
                  <a:srgbClr val="E76363"/>
                </a:solidFill>
                <a:latin typeface="BIZ UDPゴシック" panose="020B0400000000000000" pitchFamily="50" charset="-128"/>
                <a:ea typeface="BIZ UDPゴシック" panose="020B0400000000000000" pitchFamily="50" charset="-128"/>
              </a:rPr>
              <a:t>２削減の効果</a:t>
            </a:r>
            <a:endParaRPr kumimoji="1" lang="en-US" altLang="ja-JP" b="1" u="sng" dirty="0">
              <a:solidFill>
                <a:srgbClr val="E76363"/>
              </a:solidFill>
              <a:latin typeface="BIZ UDPゴシック" panose="020B0400000000000000" pitchFamily="50" charset="-128"/>
              <a:ea typeface="BIZ UDPゴシック" panose="020B0400000000000000" pitchFamily="50" charset="-128"/>
            </a:endParaRPr>
          </a:p>
          <a:p>
            <a:r>
              <a:rPr kumimoji="1" lang="ja-JP" altLang="en-US" dirty="0"/>
              <a:t>　</a:t>
            </a:r>
            <a:r>
              <a:rPr kumimoji="1" lang="ja-JP" altLang="en-US" sz="1600" dirty="0">
                <a:latin typeface="BIZ UDPゴシック" panose="020B0400000000000000" pitchFamily="50" charset="-128"/>
                <a:ea typeface="BIZ UDPゴシック" panose="020B0400000000000000" pitchFamily="50" charset="-128"/>
              </a:rPr>
              <a:t>食品については製造、販売、消費、廃棄するまでの多くの工程でＣＯ２を排出している。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solidFill>
                  <a:srgbClr val="851515"/>
                </a:solidFill>
                <a:latin typeface="BIZ UDPゴシック" panose="020B0400000000000000" pitchFamily="50" charset="-128"/>
                <a:ea typeface="BIZ UDPゴシック" panose="020B0400000000000000" pitchFamily="50" charset="-128"/>
              </a:rPr>
              <a:t>　　</a:t>
            </a:r>
            <a:r>
              <a:rPr kumimoji="1" lang="ja-JP" altLang="en-US" sz="1600" dirty="0">
                <a:solidFill>
                  <a:srgbClr val="851515"/>
                </a:solidFill>
                <a:latin typeface="BIZ UDPゴシック" panose="020B0400000000000000" pitchFamily="50" charset="-128"/>
                <a:ea typeface="BIZ UDPゴシック" panose="020B0400000000000000" pitchFamily="50" charset="-128"/>
              </a:rPr>
              <a:t>◆製造工程</a:t>
            </a:r>
            <a:endParaRPr kumimoji="1" lang="en-US" altLang="ja-JP" sz="1600" dirty="0">
              <a:solidFill>
                <a:srgbClr val="851515"/>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製造時に使用される電気やガスのエネルギー源は化石燃料から作られ、その工程で多くの</a:t>
            </a:r>
            <a:r>
              <a:rPr kumimoji="1" lang="en-US" altLang="ja-JP" sz="1600" dirty="0">
                <a:latin typeface="BIZ UDPゴシック" panose="020B0400000000000000" pitchFamily="50" charset="-128"/>
                <a:ea typeface="BIZ UDPゴシック" panose="020B0400000000000000" pitchFamily="50" charset="-128"/>
              </a:rPr>
              <a:t>CO2</a:t>
            </a:r>
            <a:r>
              <a:rPr kumimoji="1" lang="ja-JP" altLang="en-US" sz="1600" dirty="0">
                <a:latin typeface="BIZ UDPゴシック" panose="020B0400000000000000" pitchFamily="50" charset="-128"/>
                <a:ea typeface="BIZ UDPゴシック" panose="020B0400000000000000" pitchFamily="50" charset="-128"/>
              </a:rPr>
              <a:t>が発</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生する。例えば石炭火力発電では、１ｋＷ当たり約０</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９ｋｇのＣＯ２が排出される。　　</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solidFill>
                  <a:srgbClr val="851515"/>
                </a:solidFill>
                <a:latin typeface="BIZ UDPゴシック" panose="020B0400000000000000" pitchFamily="50" charset="-128"/>
                <a:ea typeface="BIZ UDPゴシック" panose="020B0400000000000000" pitchFamily="50" charset="-128"/>
              </a:rPr>
              <a:t>　　</a:t>
            </a:r>
            <a:r>
              <a:rPr kumimoji="1" lang="ja-JP" altLang="en-US" sz="1600" dirty="0">
                <a:solidFill>
                  <a:srgbClr val="851515"/>
                </a:solidFill>
                <a:latin typeface="BIZ UDPゴシック" panose="020B0400000000000000" pitchFamily="50" charset="-128"/>
                <a:ea typeface="BIZ UDPゴシック" panose="020B0400000000000000" pitchFamily="50" charset="-128"/>
              </a:rPr>
              <a:t>◆運搬工程</a:t>
            </a:r>
          </a:p>
          <a:p>
            <a:r>
              <a:rPr kumimoji="1" lang="ja-JP" altLang="en-US" sz="1600" dirty="0">
                <a:latin typeface="BIZ UDPゴシック" panose="020B0400000000000000" pitchFamily="50" charset="-128"/>
                <a:ea typeface="BIZ UDPゴシック" panose="020B0400000000000000" pitchFamily="50" charset="-128"/>
              </a:rPr>
              <a:t>　　　トラック１台で５００ｋｍ移動した場合、日本の基準で計算すると約２５０ｋｇのＣＯ２を排出する。</a:t>
            </a:r>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これは、ＣＯ２吸収力の高い若い樹木が、一年に吸収できるＣＯ２量の５０本分に相当する。</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rgbClr val="851515"/>
                </a:solidFill>
                <a:latin typeface="BIZ UDPゴシック" panose="020B0400000000000000" pitchFamily="50" charset="-128"/>
                <a:ea typeface="BIZ UDPゴシック" panose="020B0400000000000000" pitchFamily="50" charset="-128"/>
              </a:rPr>
              <a:t>◆廃棄工程</a:t>
            </a:r>
            <a:endParaRPr kumimoji="1" lang="en-US" altLang="ja-JP" sz="1600" dirty="0">
              <a:solidFill>
                <a:srgbClr val="851515"/>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食品ロスを廃棄処理する過程でも相当量のＣＯ２が発生し、地球温暖化への影響が懸念される。</a:t>
            </a:r>
          </a:p>
          <a:p>
            <a:r>
              <a:rPr kumimoji="1" lang="ja-JP" altLang="en-US" sz="16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6CF7097-9947-1641-7E0A-A7720BB7BD31}"/>
              </a:ext>
            </a:extLst>
          </p:cNvPr>
          <p:cNvSpPr txBox="1"/>
          <p:nvPr/>
        </p:nvSpPr>
        <p:spPr>
          <a:xfrm>
            <a:off x="507954" y="5013001"/>
            <a:ext cx="3918258" cy="913199"/>
          </a:xfrm>
          <a:prstGeom prst="rect">
            <a:avLst/>
          </a:prstGeom>
          <a:noFill/>
        </p:spPr>
        <p:txBody>
          <a:bodyPr wrap="square" rtlCol="0">
            <a:spAutoFit/>
          </a:bodyPr>
          <a:lstStyle/>
          <a:p>
            <a:r>
              <a:rPr kumimoji="1" lang="ja-JP" altLang="en-US" dirty="0"/>
              <a:t>　</a:t>
            </a:r>
            <a:endParaRPr kumimoji="1" lang="en-US" altLang="ja-JP" dirty="0"/>
          </a:p>
          <a:p>
            <a:pPr>
              <a:lnSpc>
                <a:spcPts val="2200"/>
              </a:lnSpc>
            </a:pPr>
            <a:r>
              <a:rPr kumimoji="1" lang="ja-JP" altLang="en-US" sz="1600" dirty="0"/>
              <a:t>　</a:t>
            </a:r>
            <a:r>
              <a:rPr kumimoji="1" lang="ja-JP" altLang="en-US" sz="1600" dirty="0">
                <a:latin typeface="BIZ UDPゴシック" panose="020B0400000000000000" pitchFamily="50" charset="-128"/>
                <a:ea typeface="BIZ UDPゴシック" panose="020B0400000000000000" pitchFamily="50" charset="-128"/>
              </a:rPr>
              <a:t>今回の実証事業でのシュミレーションにおいて１回の横持距離５００キロと仮定。　</a:t>
            </a:r>
          </a:p>
        </p:txBody>
      </p:sp>
      <p:pic>
        <p:nvPicPr>
          <p:cNvPr id="11" name="グラフィックス 10" descr="トラック 枠線">
            <a:extLst>
              <a:ext uri="{FF2B5EF4-FFF2-40B4-BE49-F238E27FC236}">
                <a16:creationId xmlns:a16="http://schemas.microsoft.com/office/drawing/2014/main" id="{F2B2C71F-EE9D-457E-81EE-B7DF625329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2847" y="4978565"/>
            <a:ext cx="1336439" cy="1336439"/>
          </a:xfrm>
          <a:prstGeom prst="rect">
            <a:avLst/>
          </a:prstGeom>
        </p:spPr>
      </p:pic>
      <p:pic>
        <p:nvPicPr>
          <p:cNvPr id="13" name="グラフィックス 12" descr="落葉樹 枠線">
            <a:extLst>
              <a:ext uri="{FF2B5EF4-FFF2-40B4-BE49-F238E27FC236}">
                <a16:creationId xmlns:a16="http://schemas.microsoft.com/office/drawing/2014/main" id="{0C8F6B40-106E-FFD4-5F49-F5C7701463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9597" y="5107967"/>
            <a:ext cx="914400" cy="914400"/>
          </a:xfrm>
          <a:prstGeom prst="rect">
            <a:avLst/>
          </a:prstGeom>
        </p:spPr>
      </p:pic>
      <p:sp>
        <p:nvSpPr>
          <p:cNvPr id="16" name="雲 15">
            <a:extLst>
              <a:ext uri="{FF2B5EF4-FFF2-40B4-BE49-F238E27FC236}">
                <a16:creationId xmlns:a16="http://schemas.microsoft.com/office/drawing/2014/main" id="{BCD3615E-9054-AC06-286B-F95E7F170A3F}"/>
              </a:ext>
            </a:extLst>
          </p:cNvPr>
          <p:cNvSpPr/>
          <p:nvPr/>
        </p:nvSpPr>
        <p:spPr>
          <a:xfrm>
            <a:off x="6407470" y="5265015"/>
            <a:ext cx="1083733" cy="758172"/>
          </a:xfrm>
          <a:prstGeom prst="cloud">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64657FE-803E-D616-ACF1-46C3920D1330}"/>
              </a:ext>
            </a:extLst>
          </p:cNvPr>
          <p:cNvSpPr txBox="1"/>
          <p:nvPr/>
        </p:nvSpPr>
        <p:spPr>
          <a:xfrm>
            <a:off x="4615042" y="5277453"/>
            <a:ext cx="829734" cy="369332"/>
          </a:xfrm>
          <a:prstGeom prst="rect">
            <a:avLst/>
          </a:prstGeom>
          <a:noFill/>
        </p:spPr>
        <p:txBody>
          <a:bodyPr wrap="square" rtlCol="0">
            <a:spAutoFit/>
          </a:bodyPr>
          <a:lstStyle/>
          <a:p>
            <a:r>
              <a:rPr kumimoji="1" lang="en-US" altLang="ja-JP" dirty="0"/>
              <a:t>500km</a:t>
            </a:r>
            <a:endParaRPr kumimoji="1" lang="ja-JP" altLang="en-US" dirty="0"/>
          </a:p>
        </p:txBody>
      </p:sp>
      <p:sp>
        <p:nvSpPr>
          <p:cNvPr id="18" name="テキスト ボックス 17">
            <a:extLst>
              <a:ext uri="{FF2B5EF4-FFF2-40B4-BE49-F238E27FC236}">
                <a16:creationId xmlns:a16="http://schemas.microsoft.com/office/drawing/2014/main" id="{6736CBD0-1B6D-8E8D-90EC-DB19F9F5E18C}"/>
              </a:ext>
            </a:extLst>
          </p:cNvPr>
          <p:cNvSpPr txBox="1"/>
          <p:nvPr/>
        </p:nvSpPr>
        <p:spPr>
          <a:xfrm>
            <a:off x="4760626" y="4860327"/>
            <a:ext cx="1368299" cy="369332"/>
          </a:xfrm>
          <a:prstGeom prst="rect">
            <a:avLst/>
          </a:prstGeom>
          <a:noFill/>
        </p:spPr>
        <p:txBody>
          <a:bodyPr wrap="square" rtlCol="0">
            <a:spAutoFit/>
          </a:bodyPr>
          <a:lstStyle/>
          <a:p>
            <a:r>
              <a:rPr kumimoji="1" lang="en-US" altLang="ja-JP" dirty="0"/>
              <a:t>9</a:t>
            </a:r>
            <a:r>
              <a:rPr kumimoji="1" lang="ja-JP" altLang="en-US" dirty="0"/>
              <a:t>台</a:t>
            </a:r>
          </a:p>
        </p:txBody>
      </p:sp>
      <p:sp>
        <p:nvSpPr>
          <p:cNvPr id="19" name="テキスト ボックス 18">
            <a:extLst>
              <a:ext uri="{FF2B5EF4-FFF2-40B4-BE49-F238E27FC236}">
                <a16:creationId xmlns:a16="http://schemas.microsoft.com/office/drawing/2014/main" id="{226D8DE4-31B5-34A1-B588-32570F9854B9}"/>
              </a:ext>
            </a:extLst>
          </p:cNvPr>
          <p:cNvSpPr txBox="1"/>
          <p:nvPr/>
        </p:nvSpPr>
        <p:spPr>
          <a:xfrm>
            <a:off x="6654643" y="5346359"/>
            <a:ext cx="687521" cy="461665"/>
          </a:xfrm>
          <a:prstGeom prst="rect">
            <a:avLst/>
          </a:prstGeom>
          <a:noFill/>
        </p:spPr>
        <p:txBody>
          <a:bodyPr wrap="square" rtlCol="0">
            <a:spAutoFit/>
          </a:bodyPr>
          <a:lstStyle/>
          <a:p>
            <a:r>
              <a:rPr kumimoji="1" lang="en-US" altLang="ja-JP" sz="2400" dirty="0"/>
              <a:t>CO</a:t>
            </a:r>
            <a:r>
              <a:rPr kumimoji="1" lang="ja-JP" altLang="en-US" sz="2400" dirty="0"/>
              <a:t>₂</a:t>
            </a:r>
          </a:p>
        </p:txBody>
      </p:sp>
      <p:sp>
        <p:nvSpPr>
          <p:cNvPr id="20" name="テキスト ボックス 19">
            <a:extLst>
              <a:ext uri="{FF2B5EF4-FFF2-40B4-BE49-F238E27FC236}">
                <a16:creationId xmlns:a16="http://schemas.microsoft.com/office/drawing/2014/main" id="{F35D7EA1-A817-423C-CCFE-7EA5DB8B82E6}"/>
              </a:ext>
            </a:extLst>
          </p:cNvPr>
          <p:cNvSpPr txBox="1"/>
          <p:nvPr/>
        </p:nvSpPr>
        <p:spPr>
          <a:xfrm>
            <a:off x="6466237" y="4865186"/>
            <a:ext cx="1064332" cy="369332"/>
          </a:xfrm>
          <a:prstGeom prst="rect">
            <a:avLst/>
          </a:prstGeom>
          <a:noFill/>
        </p:spPr>
        <p:txBody>
          <a:bodyPr wrap="square" rtlCol="0">
            <a:spAutoFit/>
          </a:bodyPr>
          <a:lstStyle/>
          <a:p>
            <a:r>
              <a:rPr kumimoji="1" lang="en-US" altLang="ja-JP" dirty="0"/>
              <a:t>2,250Kg</a:t>
            </a:r>
            <a:endParaRPr kumimoji="1" lang="ja-JP" altLang="en-US" dirty="0"/>
          </a:p>
        </p:txBody>
      </p:sp>
      <p:sp>
        <p:nvSpPr>
          <p:cNvPr id="21" name="テキスト ボックス 20">
            <a:extLst>
              <a:ext uri="{FF2B5EF4-FFF2-40B4-BE49-F238E27FC236}">
                <a16:creationId xmlns:a16="http://schemas.microsoft.com/office/drawing/2014/main" id="{23D03AE1-11F1-0CC2-BBBB-659A99B64B7A}"/>
              </a:ext>
            </a:extLst>
          </p:cNvPr>
          <p:cNvSpPr txBox="1"/>
          <p:nvPr/>
        </p:nvSpPr>
        <p:spPr>
          <a:xfrm>
            <a:off x="8258494" y="4836972"/>
            <a:ext cx="797001" cy="369332"/>
          </a:xfrm>
          <a:prstGeom prst="rect">
            <a:avLst/>
          </a:prstGeom>
          <a:noFill/>
        </p:spPr>
        <p:txBody>
          <a:bodyPr wrap="square" rtlCol="0">
            <a:spAutoFit/>
          </a:bodyPr>
          <a:lstStyle/>
          <a:p>
            <a:r>
              <a:rPr kumimoji="1" lang="en-US" altLang="ja-JP" dirty="0"/>
              <a:t>450</a:t>
            </a:r>
            <a:r>
              <a:rPr kumimoji="1" lang="ja-JP" altLang="en-US" dirty="0"/>
              <a:t>本</a:t>
            </a:r>
          </a:p>
        </p:txBody>
      </p:sp>
      <p:sp>
        <p:nvSpPr>
          <p:cNvPr id="25" name="矢印: 右 24">
            <a:extLst>
              <a:ext uri="{FF2B5EF4-FFF2-40B4-BE49-F238E27FC236}">
                <a16:creationId xmlns:a16="http://schemas.microsoft.com/office/drawing/2014/main" id="{936AF1E1-7D93-B09F-08C4-8C75D91E210A}"/>
              </a:ext>
            </a:extLst>
          </p:cNvPr>
          <p:cNvSpPr/>
          <p:nvPr/>
        </p:nvSpPr>
        <p:spPr>
          <a:xfrm>
            <a:off x="5976944" y="5507600"/>
            <a:ext cx="278233" cy="13918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8325A4A-40C3-83DC-8071-AED22801EC5F}"/>
              </a:ext>
            </a:extLst>
          </p:cNvPr>
          <p:cNvSpPr txBox="1"/>
          <p:nvPr/>
        </p:nvSpPr>
        <p:spPr>
          <a:xfrm>
            <a:off x="7664998" y="5149668"/>
            <a:ext cx="914400" cy="830997"/>
          </a:xfrm>
          <a:prstGeom prst="rect">
            <a:avLst/>
          </a:prstGeom>
          <a:noFill/>
        </p:spPr>
        <p:txBody>
          <a:bodyPr wrap="square" rtlCol="0">
            <a:spAutoFit/>
          </a:bodyPr>
          <a:lstStyle/>
          <a:p>
            <a:r>
              <a:rPr kumimoji="1" lang="en-US" altLang="ja-JP" sz="4800" dirty="0"/>
              <a:t>=</a:t>
            </a:r>
            <a:endParaRPr kumimoji="1" lang="ja-JP" altLang="en-US" sz="4800" dirty="0"/>
          </a:p>
        </p:txBody>
      </p:sp>
      <p:sp>
        <p:nvSpPr>
          <p:cNvPr id="29" name="正方形/長方形 28">
            <a:extLst>
              <a:ext uri="{FF2B5EF4-FFF2-40B4-BE49-F238E27FC236}">
                <a16:creationId xmlns:a16="http://schemas.microsoft.com/office/drawing/2014/main" id="{1784D37A-950B-B4F8-7D68-2853E86B9294}"/>
              </a:ext>
            </a:extLst>
          </p:cNvPr>
          <p:cNvSpPr/>
          <p:nvPr/>
        </p:nvSpPr>
        <p:spPr>
          <a:xfrm>
            <a:off x="483551" y="4802839"/>
            <a:ext cx="8903230" cy="1256283"/>
          </a:xfrm>
          <a:prstGeom prst="rect">
            <a:avLst/>
          </a:prstGeom>
          <a:noFill/>
          <a:ln w="28575">
            <a:solidFill>
              <a:srgbClr val="B91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2193302-96CC-1260-B7C6-B7662BED6DD2}"/>
              </a:ext>
            </a:extLst>
          </p:cNvPr>
          <p:cNvSpPr txBox="1"/>
          <p:nvPr/>
        </p:nvSpPr>
        <p:spPr>
          <a:xfrm>
            <a:off x="483551" y="4824695"/>
            <a:ext cx="735837" cy="369332"/>
          </a:xfrm>
          <a:prstGeom prst="rect">
            <a:avLst/>
          </a:prstGeom>
          <a:solidFill>
            <a:srgbClr val="B91D1D"/>
          </a:solidFill>
        </p:spPr>
        <p:txBody>
          <a:bodyPr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417886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22</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719298"/>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81851" y="1284151"/>
            <a:ext cx="9556508" cy="5080518"/>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0BB0A61D-E553-204E-DBCD-17F8B1F4A65D}"/>
              </a:ext>
            </a:extLst>
          </p:cNvPr>
          <p:cNvSpPr txBox="1"/>
          <p:nvPr/>
        </p:nvSpPr>
        <p:spPr>
          <a:xfrm>
            <a:off x="516038" y="3821170"/>
            <a:ext cx="8873923" cy="2441759"/>
          </a:xfrm>
          <a:prstGeom prst="rect">
            <a:avLst/>
          </a:prstGeom>
          <a:noFill/>
        </p:spPr>
        <p:txBody>
          <a:bodyPr wrap="square" rtlCol="0">
            <a:spAutoFit/>
          </a:bodyPr>
          <a:lstStyle/>
          <a:p>
            <a:pPr>
              <a:lnSpc>
                <a:spcPct val="150000"/>
              </a:lnSpc>
            </a:pPr>
            <a:r>
              <a:rPr kumimoji="1" lang="ja-JP" altLang="en-US" b="1" u="sng">
                <a:solidFill>
                  <a:srgbClr val="C00000"/>
                </a:solidFill>
                <a:latin typeface="BIZ UDPゴシック" panose="020B0400000000000000" pitchFamily="50" charset="-128"/>
                <a:ea typeface="BIZ UDPゴシック" panose="020B0400000000000000" pitchFamily="50" charset="-128"/>
              </a:rPr>
              <a:t>課題１　精度改善手法の確立</a:t>
            </a:r>
            <a:endParaRPr kumimoji="1" lang="en-US" altLang="ja-JP" b="1" u="sng">
              <a:solidFill>
                <a:srgbClr val="C00000"/>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本実証事業において、ＡＩ予測が最初から高精度であったわけではなく、出力結果に基づき精度が低くなる要因等を分析した上で、複数回にわたりＡＩモデルの改善を行っている。つまり、ＡＩ予測ツールを単に導入するだけではなく、検証段階でＡＩに関する知見を用いて精度改善のための分析や、分析結果に基づきＡＩに学習させるデータの選別等、予測精度を改善するための創意工夫を行う必要がある。</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　</a:t>
            </a:r>
            <a:r>
              <a:rPr lang="ja-JP" altLang="en-US" sz="1600">
                <a:solidFill>
                  <a:srgbClr val="FF0000"/>
                </a:solidFill>
                <a:latin typeface="BIZ UDPゴシック" panose="020B0400000000000000" pitchFamily="50" charset="-128"/>
                <a:ea typeface="BIZ UDPゴシック" panose="020B0400000000000000" pitchFamily="50" charset="-128"/>
              </a:rPr>
              <a:t>⇒　</a:t>
            </a:r>
            <a:r>
              <a:rPr kumimoji="1" lang="ja-JP" altLang="en-US" sz="1600">
                <a:solidFill>
                  <a:srgbClr val="FF0000"/>
                </a:solidFill>
                <a:latin typeface="BIZ UDPゴシック" panose="020B0400000000000000" pitchFamily="50" charset="-128"/>
                <a:ea typeface="BIZ UDPゴシック" panose="020B0400000000000000" pitchFamily="50" charset="-128"/>
              </a:rPr>
              <a:t>画一的に決まった手法を適用するのみならず、自社の商品や事業の特性、外部環境の要因を把握して調整していく部分も含まれるため、各社でＡＩの精度改善手法を確立していく必要がある。</a:t>
            </a:r>
          </a:p>
        </p:txBody>
      </p:sp>
      <p:sp>
        <p:nvSpPr>
          <p:cNvPr id="6" name="角丸四角形 11">
            <a:extLst>
              <a:ext uri="{FF2B5EF4-FFF2-40B4-BE49-F238E27FC236}">
                <a16:creationId xmlns:a16="http://schemas.microsoft.com/office/drawing/2014/main" id="{47523777-B724-5109-D685-20147BFEA25D}"/>
              </a:ext>
            </a:extLst>
          </p:cNvPr>
          <p:cNvSpPr/>
          <p:nvPr/>
        </p:nvSpPr>
        <p:spPr>
          <a:xfrm>
            <a:off x="181850" y="678408"/>
            <a:ext cx="9556509"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課題</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pic>
        <p:nvPicPr>
          <p:cNvPr id="7" name="図 6" descr="モニター画面に映る文字&#10;&#10;中程度の精度で自動的に生成された説明">
            <a:extLst>
              <a:ext uri="{FF2B5EF4-FFF2-40B4-BE49-F238E27FC236}">
                <a16:creationId xmlns:a16="http://schemas.microsoft.com/office/drawing/2014/main" id="{A0B33A2D-9785-1E0C-302F-F37805A87D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195"/>
          <a:stretch/>
        </p:blipFill>
        <p:spPr bwMode="auto">
          <a:xfrm>
            <a:off x="516038" y="1513311"/>
            <a:ext cx="8718528" cy="22061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798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23</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719298"/>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201168" y="618638"/>
            <a:ext cx="9500616" cy="5746032"/>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82568BAC-3DF1-CFEF-330C-435408383B02}"/>
              </a:ext>
            </a:extLst>
          </p:cNvPr>
          <p:cNvSpPr txBox="1"/>
          <p:nvPr/>
        </p:nvSpPr>
        <p:spPr>
          <a:xfrm>
            <a:off x="297608" y="741180"/>
            <a:ext cx="9202265" cy="2595582"/>
          </a:xfrm>
          <a:prstGeom prst="rect">
            <a:avLst/>
          </a:prstGeom>
          <a:noFill/>
        </p:spPr>
        <p:txBody>
          <a:bodyPr wrap="square" rtlCol="0">
            <a:spAutoFit/>
          </a:bodyPr>
          <a:lstStyle/>
          <a:p>
            <a:pPr>
              <a:lnSpc>
                <a:spcPts val="2200"/>
              </a:lnSpc>
            </a:pPr>
            <a:r>
              <a:rPr kumimoji="1" lang="ja-JP" altLang="en-US" b="1" u="sng">
                <a:solidFill>
                  <a:srgbClr val="C00000"/>
                </a:solidFill>
                <a:latin typeface="BIZ UDPゴシック" panose="020B0400000000000000" pitchFamily="50" charset="-128"/>
                <a:ea typeface="BIZ UDPゴシック" panose="020B0400000000000000" pitchFamily="50" charset="-128"/>
              </a:rPr>
              <a:t>課題２　ＡＩ予測導入のための初期投資</a:t>
            </a:r>
          </a:p>
          <a:p>
            <a:pPr>
              <a:lnSpc>
                <a:spcPts val="2200"/>
              </a:lnSpc>
            </a:pPr>
            <a:r>
              <a:rPr kumimoji="1" lang="ja-JP" altLang="en-US" sz="1600">
                <a:latin typeface="BIZ UDPゴシック" panose="020B0400000000000000" pitchFamily="50" charset="-128"/>
                <a:ea typeface="BIZ UDPゴシック" panose="020B0400000000000000" pitchFamily="50" charset="-128"/>
              </a:rPr>
              <a:t>　　本実証事業においては、４月頃から実証計画の検討を始め、６月から１４週にわたり検証を行っている。このように、単にＡＩ予測ツールを導入すればすぐに活用できるというものではなく、実証実験等を通じて分析や改善活動が必要となる。また、この期間中は従来手法で現在の事業を継続しつつ、並行でＡＩ予測ツールを活用した場合のシミュレーションを行う必要があり、作業負担が発生する。また、実証期間中からＡＩ予測ツールの利用料やＡＩの専門家や事業者の助言を受けて導入することになるため、委託費用等も必要となる。</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　</a:t>
            </a:r>
            <a:r>
              <a:rPr lang="ja-JP" altLang="en-US" sz="1600">
                <a:solidFill>
                  <a:srgbClr val="FF0000"/>
                </a:solidFill>
                <a:latin typeface="BIZ UDPゴシック" panose="020B0400000000000000" pitchFamily="50" charset="-128"/>
                <a:ea typeface="BIZ UDPゴシック" panose="020B0400000000000000" pitchFamily="50" charset="-128"/>
              </a:rPr>
              <a:t>⇒　</a:t>
            </a:r>
            <a:r>
              <a:rPr lang="en-US" altLang="ja-JP" sz="1600">
                <a:solidFill>
                  <a:srgbClr val="FF0000"/>
                </a:solidFill>
                <a:latin typeface="BIZ UDPゴシック" panose="020B0400000000000000" pitchFamily="50" charset="-128"/>
                <a:ea typeface="BIZ UDPゴシック" panose="020B0400000000000000" pitchFamily="50" charset="-128"/>
              </a:rPr>
              <a:t>AI</a:t>
            </a:r>
            <a:r>
              <a:rPr lang="ja-JP" altLang="en-US" sz="1600">
                <a:solidFill>
                  <a:srgbClr val="FF0000"/>
                </a:solidFill>
                <a:latin typeface="BIZ UDPゴシック" panose="020B0400000000000000" pitchFamily="50" charset="-128"/>
                <a:ea typeface="BIZ UDPゴシック" panose="020B0400000000000000" pitchFamily="50" charset="-128"/>
              </a:rPr>
              <a:t>予測導入のための</a:t>
            </a:r>
            <a:r>
              <a:rPr kumimoji="1" lang="ja-JP" altLang="en-US" sz="1600">
                <a:solidFill>
                  <a:srgbClr val="FF0000"/>
                </a:solidFill>
                <a:latin typeface="BIZ UDPゴシック" panose="020B0400000000000000" pitchFamily="50" charset="-128"/>
                <a:ea typeface="BIZ UDPゴシック" panose="020B0400000000000000" pitchFamily="50" charset="-128"/>
              </a:rPr>
              <a:t>初期投資の負担が発生することを認識する必要がある。</a:t>
            </a:r>
          </a:p>
          <a:p>
            <a:endParaRPr kumimoji="1" lang="ja-JP" altLang="en-US" sz="160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F32E826-4B8C-7A3D-C7F6-B12A452EB4B1}"/>
              </a:ext>
            </a:extLst>
          </p:cNvPr>
          <p:cNvSpPr txBox="1"/>
          <p:nvPr/>
        </p:nvSpPr>
        <p:spPr>
          <a:xfrm>
            <a:off x="406127" y="3053438"/>
            <a:ext cx="9190186" cy="3245762"/>
          </a:xfrm>
          <a:prstGeom prst="rect">
            <a:avLst/>
          </a:prstGeom>
          <a:solidFill>
            <a:schemeClr val="bg1"/>
          </a:solidFill>
          <a:ln>
            <a:solidFill>
              <a:srgbClr val="851515"/>
            </a:solidFill>
          </a:ln>
        </p:spPr>
        <p:txBody>
          <a:bodyPr wrap="square" rtlCol="0">
            <a:noAutofit/>
          </a:bodyPr>
          <a:lstStyle/>
          <a:p>
            <a:pPr>
              <a:lnSpc>
                <a:spcPts val="2200"/>
              </a:lnSpc>
            </a:pPr>
            <a:r>
              <a:rPr kumimoji="1" lang="en-US" altLang="ja-JP" sz="1600">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本実証期間中における例</a:t>
            </a:r>
            <a:r>
              <a:rPr kumimoji="1" lang="en-US" altLang="ja-JP" sz="1600">
                <a:latin typeface="BIZ UDPゴシック" panose="020B0400000000000000" pitchFamily="50" charset="-128"/>
                <a:ea typeface="BIZ UDPゴシック" panose="020B0400000000000000" pitchFamily="50" charset="-128"/>
              </a:rPr>
              <a:t>】</a:t>
            </a:r>
          </a:p>
          <a:p>
            <a:pPr>
              <a:lnSpc>
                <a:spcPts val="2200"/>
              </a:lnSpc>
            </a:pPr>
            <a:endParaRPr kumimoji="1" lang="ja-JP" altLang="en-US" sz="1600">
              <a:latin typeface="BIZ UDPゴシック" panose="020B0400000000000000" pitchFamily="50" charset="-128"/>
              <a:ea typeface="BIZ UDPゴシック" panose="020B0400000000000000" pitchFamily="50" charset="-128"/>
            </a:endParaRPr>
          </a:p>
        </p:txBody>
      </p:sp>
      <p:graphicFrame>
        <p:nvGraphicFramePr>
          <p:cNvPr id="8" name="表 8">
            <a:extLst>
              <a:ext uri="{FF2B5EF4-FFF2-40B4-BE49-F238E27FC236}">
                <a16:creationId xmlns:a16="http://schemas.microsoft.com/office/drawing/2014/main" id="{C80330E4-579E-3C99-69DE-471AD632E67D}"/>
              </a:ext>
            </a:extLst>
          </p:cNvPr>
          <p:cNvGraphicFramePr>
            <a:graphicFrameLocks noGrp="1"/>
          </p:cNvGraphicFramePr>
          <p:nvPr>
            <p:extLst>
              <p:ext uri="{D42A27DB-BD31-4B8C-83A1-F6EECF244321}">
                <p14:modId xmlns:p14="http://schemas.microsoft.com/office/powerpoint/2010/main" val="3179281927"/>
              </p:ext>
            </p:extLst>
          </p:nvPr>
        </p:nvGraphicFramePr>
        <p:xfrm>
          <a:off x="481818" y="3361214"/>
          <a:ext cx="9038804" cy="2878149"/>
        </p:xfrm>
        <a:graphic>
          <a:graphicData uri="http://schemas.openxmlformats.org/drawingml/2006/table">
            <a:tbl>
              <a:tblPr firstRow="1" bandRow="1">
                <a:tableStyleId>{93296810-A885-4BE3-A3E7-6D5BEEA58F35}</a:tableStyleId>
              </a:tblPr>
              <a:tblGrid>
                <a:gridCol w="3583440">
                  <a:extLst>
                    <a:ext uri="{9D8B030D-6E8A-4147-A177-3AD203B41FA5}">
                      <a16:colId xmlns:a16="http://schemas.microsoft.com/office/drawing/2014/main" val="255653218"/>
                    </a:ext>
                  </a:extLst>
                </a:gridCol>
                <a:gridCol w="1966546">
                  <a:extLst>
                    <a:ext uri="{9D8B030D-6E8A-4147-A177-3AD203B41FA5}">
                      <a16:colId xmlns:a16="http://schemas.microsoft.com/office/drawing/2014/main" val="3115834705"/>
                    </a:ext>
                  </a:extLst>
                </a:gridCol>
                <a:gridCol w="3488818">
                  <a:extLst>
                    <a:ext uri="{9D8B030D-6E8A-4147-A177-3AD203B41FA5}">
                      <a16:colId xmlns:a16="http://schemas.microsoft.com/office/drawing/2014/main" val="794121376"/>
                    </a:ext>
                  </a:extLst>
                </a:gridCol>
              </a:tblGrid>
              <a:tr h="340240">
                <a:tc>
                  <a:txBody>
                    <a:bodyPr/>
                    <a:lstStyle/>
                    <a:p>
                      <a:pPr algn="ctr"/>
                      <a:r>
                        <a:rPr kumimoji="1" lang="ja-JP" altLang="en-US">
                          <a:latin typeface="BIZ UDゴシック" panose="020B0400000000000000" pitchFamily="49" charset="-128"/>
                          <a:ea typeface="BIZ UDゴシック" panose="020B0400000000000000" pitchFamily="49" charset="-128"/>
                        </a:rPr>
                        <a:t>作業内容</a:t>
                      </a:r>
                    </a:p>
                  </a:txBody>
                  <a:tcPr/>
                </a:tc>
                <a:tc>
                  <a:txBody>
                    <a:bodyPr/>
                    <a:lstStyle/>
                    <a:p>
                      <a:pPr algn="ctr"/>
                      <a:r>
                        <a:rPr kumimoji="1" lang="ja-JP" altLang="en-US">
                          <a:latin typeface="BIZ UDゴシック" panose="020B0400000000000000" pitchFamily="49" charset="-128"/>
                          <a:ea typeface="BIZ UDゴシック" panose="020B0400000000000000" pitchFamily="49" charset="-128"/>
                        </a:rPr>
                        <a:t>工数</a:t>
                      </a:r>
                    </a:p>
                  </a:txBody>
                  <a:tcPr/>
                </a:tc>
                <a:tc>
                  <a:txBody>
                    <a:bodyPr/>
                    <a:lstStyle/>
                    <a:p>
                      <a:pPr algn="ctr"/>
                      <a:r>
                        <a:rPr kumimoji="1" lang="ja-JP" altLang="en-US">
                          <a:latin typeface="BIZ UDゴシック" panose="020B0400000000000000" pitchFamily="49" charset="-128"/>
                          <a:ea typeface="BIZ UDゴシック" panose="020B0400000000000000" pitchFamily="49" charset="-128"/>
                        </a:rPr>
                        <a:t>作業者等</a:t>
                      </a:r>
                    </a:p>
                  </a:txBody>
                  <a:tcPr/>
                </a:tc>
                <a:extLst>
                  <a:ext uri="{0D108BD9-81ED-4DB2-BD59-A6C34878D82A}">
                    <a16:rowId xmlns:a16="http://schemas.microsoft.com/office/drawing/2014/main" val="490499393"/>
                  </a:ext>
                </a:extLst>
              </a:tr>
              <a:tr h="340240">
                <a:tc>
                  <a:txBody>
                    <a:bodyPr/>
                    <a:lstStyle/>
                    <a:p>
                      <a:pPr algn="ctr"/>
                      <a:r>
                        <a:rPr kumimoji="1" lang="ja-JP" altLang="en-US">
                          <a:latin typeface="BIZ UDゴシック" panose="020B0400000000000000" pitchFamily="49" charset="-128"/>
                          <a:ea typeface="BIZ UDゴシック" panose="020B0400000000000000" pitchFamily="49" charset="-128"/>
                        </a:rPr>
                        <a:t>商品データの分析</a:t>
                      </a:r>
                    </a:p>
                  </a:txBody>
                  <a:tcPr anchor="ctr" anchorCtr="1"/>
                </a:tc>
                <a:tc>
                  <a:txBody>
                    <a:bodyPr/>
                    <a:lstStyle/>
                    <a:p>
                      <a:pPr algn="ctr"/>
                      <a:r>
                        <a:rPr kumimoji="1" lang="ja-JP" altLang="en-US">
                          <a:latin typeface="BIZ UDゴシック" panose="020B0400000000000000" pitchFamily="49" charset="-128"/>
                          <a:ea typeface="BIZ UDゴシック" panose="020B0400000000000000" pitchFamily="49" charset="-128"/>
                        </a:rPr>
                        <a:t>約２ヶ月間</a:t>
                      </a:r>
                    </a:p>
                  </a:txBody>
                  <a:tcPr anchor="ctr" anchorCtr="1"/>
                </a:tc>
                <a:tc>
                  <a:txBody>
                    <a:bodyPr/>
                    <a:lstStyle/>
                    <a:p>
                      <a:r>
                        <a:rPr kumimoji="1" lang="zh-TW" altLang="en-US" sz="1600">
                          <a:latin typeface="BIZ UDゴシック" panose="020B0400000000000000" pitchFamily="49" charset="-128"/>
                          <a:ea typeface="BIZ UDゴシック" panose="020B0400000000000000" pitchFamily="49" charset="-128"/>
                        </a:rPr>
                        <a:t>企業担当者１名、委託業者１名</a:t>
                      </a:r>
                      <a:endParaRPr kumimoji="1" lang="ja-JP" altLang="en-US" sz="1600">
                        <a:latin typeface="BIZ UDゴシック" panose="020B0400000000000000" pitchFamily="49" charset="-128"/>
                        <a:ea typeface="BIZ UDゴシック" panose="020B0400000000000000" pitchFamily="49" charset="-128"/>
                      </a:endParaRPr>
                    </a:p>
                  </a:txBody>
                  <a:tcPr anchor="ctr" anchorCtr="1"/>
                </a:tc>
                <a:extLst>
                  <a:ext uri="{0D108BD9-81ED-4DB2-BD59-A6C34878D82A}">
                    <a16:rowId xmlns:a16="http://schemas.microsoft.com/office/drawing/2014/main" val="149179718"/>
                  </a:ext>
                </a:extLst>
              </a:tr>
              <a:tr h="494483">
                <a:tc>
                  <a:txBody>
                    <a:bodyPr/>
                    <a:lstStyle/>
                    <a:p>
                      <a:pPr algn="ctr"/>
                      <a:r>
                        <a:rPr kumimoji="1" lang="ja-JP" altLang="en-US">
                          <a:latin typeface="BIZ UDゴシック" panose="020B0400000000000000" pitchFamily="49" charset="-128"/>
                          <a:ea typeface="BIZ UDゴシック" panose="020B0400000000000000" pitchFamily="49" charset="-128"/>
                        </a:rPr>
                        <a:t>データクリーニング</a:t>
                      </a:r>
                    </a:p>
                  </a:txBody>
                  <a:tcPr anchor="ctr" anchorCtr="1"/>
                </a:tc>
                <a:tc>
                  <a:txBody>
                    <a:bodyPr/>
                    <a:lstStyle/>
                    <a:p>
                      <a:pPr algn="ctr"/>
                      <a:r>
                        <a:rPr kumimoji="1" lang="ja-JP" altLang="en-US" dirty="0">
                          <a:latin typeface="BIZ UDゴシック" panose="020B0400000000000000" pitchFamily="49" charset="-128"/>
                          <a:ea typeface="BIZ UDゴシック" panose="020B0400000000000000" pitchFamily="49" charset="-128"/>
                        </a:rPr>
                        <a:t>約１ヶ月間</a:t>
                      </a:r>
                    </a:p>
                  </a:txBody>
                  <a:tcPr anchor="ctr" anchorCtr="1"/>
                </a:tc>
                <a:tc>
                  <a:txBody>
                    <a:bodyPr/>
                    <a:lstStyle/>
                    <a:p>
                      <a:r>
                        <a:rPr kumimoji="1" lang="zh-TW" altLang="en-US" sz="1600">
                          <a:latin typeface="BIZ UDゴシック" panose="020B0400000000000000" pitchFamily="49" charset="-128"/>
                          <a:ea typeface="BIZ UDゴシック" panose="020B0400000000000000" pitchFamily="49" charset="-128"/>
                        </a:rPr>
                        <a:t>企業担当者１名、委託業者１名</a:t>
                      </a:r>
                      <a:endParaRPr kumimoji="1" lang="ja-JP" altLang="en-US" sz="1600">
                        <a:latin typeface="BIZ UDゴシック" panose="020B0400000000000000" pitchFamily="49" charset="-128"/>
                        <a:ea typeface="BIZ UDゴシック" panose="020B0400000000000000" pitchFamily="49" charset="-128"/>
                      </a:endParaRPr>
                    </a:p>
                  </a:txBody>
                  <a:tcPr anchor="ctr" anchorCtr="1"/>
                </a:tc>
                <a:extLst>
                  <a:ext uri="{0D108BD9-81ED-4DB2-BD59-A6C34878D82A}">
                    <a16:rowId xmlns:a16="http://schemas.microsoft.com/office/drawing/2014/main" val="313284337"/>
                  </a:ext>
                </a:extLst>
              </a:tr>
              <a:tr h="335579">
                <a:tc>
                  <a:txBody>
                    <a:bodyPr/>
                    <a:lstStyle/>
                    <a:p>
                      <a:pPr algn="ctr"/>
                      <a:r>
                        <a:rPr kumimoji="1" lang="en-US" altLang="ja-JP">
                          <a:latin typeface="BIZ UDゴシック" panose="020B0400000000000000" pitchFamily="49" charset="-128"/>
                          <a:ea typeface="BIZ UDゴシック" panose="020B0400000000000000" pitchFamily="49" charset="-128"/>
                        </a:rPr>
                        <a:t>AI</a:t>
                      </a:r>
                      <a:r>
                        <a:rPr kumimoji="1" lang="ja-JP" altLang="en-US">
                          <a:latin typeface="BIZ UDゴシック" panose="020B0400000000000000" pitchFamily="49" charset="-128"/>
                          <a:ea typeface="BIZ UDゴシック" panose="020B0400000000000000" pitchFamily="49" charset="-128"/>
                        </a:rPr>
                        <a:t>モデルの作成</a:t>
                      </a:r>
                    </a:p>
                  </a:txBody>
                  <a:tcPr anchor="ctr" anchorCtr="1"/>
                </a:tc>
                <a:tc>
                  <a:txBody>
                    <a:bodyPr/>
                    <a:lstStyle/>
                    <a:p>
                      <a:pPr algn="ctr"/>
                      <a:r>
                        <a:rPr kumimoji="1" lang="ja-JP" altLang="en-US">
                          <a:latin typeface="BIZ UDゴシック" panose="020B0400000000000000" pitchFamily="49" charset="-128"/>
                          <a:ea typeface="BIZ UDゴシック" panose="020B0400000000000000" pitchFamily="49" charset="-128"/>
                        </a:rPr>
                        <a:t>約２ヶ月間</a:t>
                      </a:r>
                    </a:p>
                  </a:txBody>
                  <a:tcPr anchor="ctr" anchorCtr="1"/>
                </a:tc>
                <a:tc>
                  <a:txBody>
                    <a:bodyPr/>
                    <a:lstStyle/>
                    <a:p>
                      <a:r>
                        <a:rPr kumimoji="1" lang="zh-TW" altLang="en-US" sz="1600">
                          <a:latin typeface="BIZ UDゴシック" panose="020B0400000000000000" pitchFamily="49" charset="-128"/>
                          <a:ea typeface="BIZ UDゴシック" panose="020B0400000000000000" pitchFamily="49" charset="-128"/>
                        </a:rPr>
                        <a:t>企業担当者１名、委託業者１名</a:t>
                      </a:r>
                    </a:p>
                  </a:txBody>
                  <a:tcPr anchor="ctr" anchorCtr="1"/>
                </a:tc>
                <a:extLst>
                  <a:ext uri="{0D108BD9-81ED-4DB2-BD59-A6C34878D82A}">
                    <a16:rowId xmlns:a16="http://schemas.microsoft.com/office/drawing/2014/main" val="392750256"/>
                  </a:ext>
                </a:extLst>
              </a:tr>
              <a:tr h="755053">
                <a:tc>
                  <a:txBody>
                    <a:bodyPr/>
                    <a:lstStyle/>
                    <a:p>
                      <a:pPr algn="ctr"/>
                      <a:r>
                        <a:rPr kumimoji="1" lang="ja-JP" altLang="en-US">
                          <a:latin typeface="BIZ UDゴシック" panose="020B0400000000000000" pitchFamily="49" charset="-128"/>
                          <a:ea typeface="BIZ UDゴシック" panose="020B0400000000000000" pitchFamily="49" charset="-128"/>
                        </a:rPr>
                        <a:t>精度向上のための</a:t>
                      </a:r>
                      <a:endParaRPr kumimoji="1" lang="en-US" altLang="ja-JP">
                        <a:latin typeface="BIZ UDゴシック" panose="020B0400000000000000" pitchFamily="49" charset="-128"/>
                        <a:ea typeface="BIZ UDゴシック" panose="020B0400000000000000" pitchFamily="49" charset="-128"/>
                      </a:endParaRPr>
                    </a:p>
                    <a:p>
                      <a:pPr algn="ctr"/>
                      <a:r>
                        <a:rPr kumimoji="1" lang="ja-JP" altLang="en-US">
                          <a:latin typeface="BIZ UDゴシック" panose="020B0400000000000000" pitchFamily="49" charset="-128"/>
                          <a:ea typeface="BIZ UDゴシック" panose="020B0400000000000000" pitchFamily="49" charset="-128"/>
                        </a:rPr>
                        <a:t>学習データ等見直し</a:t>
                      </a:r>
                    </a:p>
                  </a:txBody>
                  <a:tcPr anchor="ctr" anchorCtr="1"/>
                </a:tc>
                <a:tc>
                  <a:txBody>
                    <a:bodyPr/>
                    <a:lstStyle/>
                    <a:p>
                      <a:pPr algn="ctr"/>
                      <a:r>
                        <a:rPr kumimoji="1" lang="ja-JP" altLang="en-US" dirty="0">
                          <a:latin typeface="BIZ UDゴシック" panose="020B0400000000000000" pitchFamily="49" charset="-128"/>
                          <a:ea typeface="BIZ UDゴシック" panose="020B0400000000000000" pitchFamily="49" charset="-128"/>
                        </a:rPr>
                        <a:t>約４ヶ月間</a:t>
                      </a:r>
                    </a:p>
                  </a:txBody>
                  <a:tcPr anchor="ctr" anchorCtr="1"/>
                </a:tc>
                <a:tc>
                  <a:txBody>
                    <a:bodyPr/>
                    <a:lstStyle/>
                    <a:p>
                      <a:r>
                        <a:rPr kumimoji="1" lang="ja-JP" altLang="en-US" sz="1600">
                          <a:latin typeface="BIZ UDゴシック" panose="020B0400000000000000" pitchFamily="49" charset="-128"/>
                          <a:ea typeface="BIZ UDゴシック" panose="020B0400000000000000" pitchFamily="49" charset="-128"/>
                        </a:rPr>
                        <a:t>企業担当者１名、委託業者１～２名、アドバイザ（中小企業診断士）２名</a:t>
                      </a:r>
                    </a:p>
                  </a:txBody>
                  <a:tcPr anchor="ctr" anchorCtr="1"/>
                </a:tc>
                <a:extLst>
                  <a:ext uri="{0D108BD9-81ED-4DB2-BD59-A6C34878D82A}">
                    <a16:rowId xmlns:a16="http://schemas.microsoft.com/office/drawing/2014/main" val="3622485148"/>
                  </a:ext>
                </a:extLst>
              </a:tr>
              <a:tr h="531333">
                <a:tc>
                  <a:txBody>
                    <a:bodyPr/>
                    <a:lstStyle/>
                    <a:p>
                      <a:pPr algn="ctr"/>
                      <a:r>
                        <a:rPr kumimoji="1" lang="zh-TW" altLang="en-US" sz="1800" kern="1200" dirty="0">
                          <a:solidFill>
                            <a:schemeClr val="dk1"/>
                          </a:solidFill>
                          <a:latin typeface="BIZ UDゴシック" panose="020B0400000000000000" pitchFamily="49" charset="-128"/>
                          <a:ea typeface="BIZ UDゴシック" panose="020B0400000000000000" pitchFamily="49" charset="-128"/>
                          <a:cs typeface="+mn-cs"/>
                        </a:rPr>
                        <a:t>導入体制構築</a:t>
                      </a:r>
                      <a:endParaRPr kumimoji="1" lang="ja-JP" altLang="en-US" sz="1800" kern="1200" dirty="0">
                        <a:solidFill>
                          <a:schemeClr val="dk1"/>
                        </a:solidFill>
                        <a:latin typeface="BIZ UDゴシック" panose="020B0400000000000000" pitchFamily="49" charset="-128"/>
                        <a:ea typeface="BIZ UDゴシック" panose="020B0400000000000000" pitchFamily="49" charset="-128"/>
                        <a:cs typeface="+mn-cs"/>
                      </a:endParaRPr>
                    </a:p>
                  </a:txBody>
                  <a:tcPr anchor="ctr" anchorCtr="1"/>
                </a:tc>
                <a:tc>
                  <a:txBody>
                    <a:bodyPr/>
                    <a:lstStyle/>
                    <a:p>
                      <a:pPr algn="ctr"/>
                      <a:r>
                        <a:rPr kumimoji="1" lang="ja-JP" altLang="en-US" dirty="0">
                          <a:latin typeface="BIZ UDゴシック" panose="020B0400000000000000" pitchFamily="49" charset="-128"/>
                          <a:ea typeface="BIZ UDゴシック" panose="020B0400000000000000" pitchFamily="49" charset="-128"/>
                        </a:rPr>
                        <a:t>約１ヶ月半</a:t>
                      </a:r>
                    </a:p>
                  </a:txBody>
                  <a:tcPr anchor="ctr" anchorCtr="1"/>
                </a:tc>
                <a:tc>
                  <a:txBody>
                    <a:bodyPr/>
                    <a:lstStyle/>
                    <a:p>
                      <a:r>
                        <a:rPr kumimoji="1" lang="zh-TW" altLang="en-US" sz="1600" dirty="0">
                          <a:latin typeface="BIZ UDゴシック" panose="020B0400000000000000" pitchFamily="49" charset="-128"/>
                          <a:ea typeface="BIZ UDゴシック" panose="020B0400000000000000" pitchFamily="49" charset="-128"/>
                        </a:rPr>
                        <a:t>企業担当者１名、委託業者１～２名</a:t>
                      </a:r>
                      <a:endParaRPr kumimoji="1" lang="ja-JP" altLang="en-US" sz="1600" dirty="0">
                        <a:latin typeface="BIZ UDゴシック" panose="020B0400000000000000" pitchFamily="49" charset="-128"/>
                        <a:ea typeface="BIZ UDゴシック" panose="020B0400000000000000" pitchFamily="49" charset="-128"/>
                      </a:endParaRPr>
                    </a:p>
                  </a:txBody>
                  <a:tcPr anchor="ctr" anchorCtr="1"/>
                </a:tc>
                <a:extLst>
                  <a:ext uri="{0D108BD9-81ED-4DB2-BD59-A6C34878D82A}">
                    <a16:rowId xmlns:a16="http://schemas.microsoft.com/office/drawing/2014/main" val="3791176002"/>
                  </a:ext>
                </a:extLst>
              </a:tr>
            </a:tbl>
          </a:graphicData>
        </a:graphic>
      </p:graphicFrame>
    </p:spTree>
    <p:extLst>
      <p:ext uri="{BB962C8B-B14F-4D97-AF65-F5344CB8AC3E}">
        <p14:creationId xmlns:p14="http://schemas.microsoft.com/office/powerpoint/2010/main" val="379491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24</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963" y="-17840"/>
            <a:ext cx="681037" cy="719298"/>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201168" y="618637"/>
            <a:ext cx="9500616" cy="5746032"/>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0BB0A61D-E553-204E-DBCD-17F8B1F4A65D}"/>
              </a:ext>
            </a:extLst>
          </p:cNvPr>
          <p:cNvSpPr txBox="1"/>
          <p:nvPr/>
        </p:nvSpPr>
        <p:spPr>
          <a:xfrm>
            <a:off x="291384" y="1111558"/>
            <a:ext cx="9202265" cy="3698513"/>
          </a:xfrm>
          <a:prstGeom prst="rect">
            <a:avLst/>
          </a:prstGeom>
          <a:noFill/>
        </p:spPr>
        <p:txBody>
          <a:bodyPr wrap="square" rtlCol="0">
            <a:spAutoFit/>
          </a:bodyPr>
          <a:lstStyle/>
          <a:p>
            <a:pPr>
              <a:lnSpc>
                <a:spcPct val="150000"/>
              </a:lnSpc>
            </a:pPr>
            <a:r>
              <a:rPr kumimoji="1" lang="ja-JP" altLang="en-US" b="1" u="sng">
                <a:solidFill>
                  <a:srgbClr val="C00000"/>
                </a:solidFill>
                <a:latin typeface="BIZ UDPゴシック" panose="020B0400000000000000" pitchFamily="50" charset="-128"/>
                <a:ea typeface="BIZ UDPゴシック" panose="020B0400000000000000" pitchFamily="50" charset="-128"/>
              </a:rPr>
              <a:t>課題３　ＡＩに関する知見の獲得、社内理解</a:t>
            </a:r>
          </a:p>
          <a:p>
            <a:pPr>
              <a:lnSpc>
                <a:spcPts val="2200"/>
              </a:lnSpc>
            </a:pPr>
            <a:r>
              <a:rPr kumimoji="1" lang="ja-JP" altLang="en-US" sz="1600">
                <a:latin typeface="BIZ UDPゴシック" panose="020B0400000000000000" pitchFamily="50" charset="-128"/>
                <a:ea typeface="BIZ UDPゴシック" panose="020B0400000000000000" pitchFamily="50" charset="-128"/>
              </a:rPr>
              <a:t>〇　社内にＡＩの知見が全くない場合は自社特有の事業をＡＩに落とし込むための観点の整理や効果検　</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証において時間を要する可能性がある。</a:t>
            </a:r>
          </a:p>
          <a:p>
            <a:pPr>
              <a:lnSpc>
                <a:spcPts val="2200"/>
              </a:lnSpc>
            </a:pPr>
            <a:r>
              <a:rPr kumimoji="1" lang="ja-JP" altLang="en-US" sz="1600">
                <a:latin typeface="BIZ UDPゴシック" panose="020B0400000000000000" pitchFamily="50" charset="-128"/>
                <a:ea typeface="BIZ UDPゴシック" panose="020B0400000000000000" pitchFamily="50" charset="-128"/>
              </a:rPr>
              <a:t>　　　ＡＩ予測を本格的に導入した</a:t>
            </a:r>
            <a:r>
              <a:rPr lang="ja-JP" altLang="en-US" sz="1600">
                <a:latin typeface="BIZ UDPゴシック" panose="020B0400000000000000" pitchFamily="50" charset="-128"/>
                <a:ea typeface="BIZ UDPゴシック" panose="020B0400000000000000" pitchFamily="50" charset="-128"/>
              </a:rPr>
              <a:t>後も</a:t>
            </a:r>
            <a:r>
              <a:rPr kumimoji="1" lang="ja-JP" altLang="en-US" sz="1600">
                <a:latin typeface="BIZ UDPゴシック" panose="020B0400000000000000" pitchFamily="50" charset="-128"/>
                <a:ea typeface="BIZ UDPゴシック" panose="020B0400000000000000" pitchFamily="50" charset="-128"/>
              </a:rPr>
              <a:t>、事業環境の変化や商品ラインナップの見直し等のタイミングでＡＩ</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モデルを改修・新設することが必要となり、社内にＡＩに関する知見がない場合には都度、委託費用</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が発生することとなる。</a:t>
            </a:r>
            <a:endParaRPr kumimoji="1" lang="en-US" altLang="ja-JP" sz="1600">
              <a:latin typeface="BIZ UDPゴシック" panose="020B0400000000000000" pitchFamily="50" charset="-128"/>
              <a:ea typeface="BIZ UDPゴシック" panose="020B0400000000000000" pitchFamily="50" charset="-128"/>
            </a:endParaRPr>
          </a:p>
          <a:p>
            <a:pPr>
              <a:lnSpc>
                <a:spcPts val="1000"/>
              </a:lnSpc>
            </a:pP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〇　</a:t>
            </a:r>
            <a:r>
              <a:rPr kumimoji="1" lang="ja-JP" altLang="en-US" sz="1600">
                <a:latin typeface="BIZ UDPゴシック" panose="020B0400000000000000" pitchFamily="50" charset="-128"/>
                <a:ea typeface="BIZ UDPゴシック" panose="020B0400000000000000" pitchFamily="50" charset="-128"/>
              </a:rPr>
              <a:t>またＡＩを本格的に導入した場合、従来の担当者の業務をＡＩで代替することとなる。このとき担当者　</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が「自分の業務をＡＩに奪われる」側面があり、職務への意欲が失われるおそれがあることにも留意が</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lang="ja-JP" altLang="en-US" sz="1600">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必要である。</a:t>
            </a:r>
            <a:endParaRPr kumimoji="1" lang="en-US" altLang="ja-JP" sz="1600">
              <a:latin typeface="BIZ UDPゴシック" panose="020B0400000000000000" pitchFamily="50" charset="-128"/>
              <a:ea typeface="BIZ UDPゴシック" panose="020B0400000000000000" pitchFamily="50" charset="-128"/>
            </a:endParaRPr>
          </a:p>
          <a:p>
            <a:pPr>
              <a:lnSpc>
                <a:spcPts val="1500"/>
              </a:lnSpc>
            </a:pP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a:t>
            </a:r>
            <a:r>
              <a:rPr kumimoji="1" lang="ja-JP" altLang="en-US" sz="1600">
                <a:solidFill>
                  <a:srgbClr val="FF0000"/>
                </a:solidFill>
                <a:latin typeface="BIZ UDPゴシック" panose="020B0400000000000000" pitchFamily="50" charset="-128"/>
                <a:ea typeface="BIZ UDPゴシック" panose="020B0400000000000000" pitchFamily="50" charset="-128"/>
              </a:rPr>
              <a:t>⇒　社内にＡＩに関する知見を蓄積していくことに加え、従業員のモチベーションにも配慮しながらＡＩ導入に関する社内理解を確立していくことが必要である。</a:t>
            </a:r>
          </a:p>
        </p:txBody>
      </p:sp>
      <p:sp>
        <p:nvSpPr>
          <p:cNvPr id="6" name="テキスト ボックス 5">
            <a:extLst>
              <a:ext uri="{FF2B5EF4-FFF2-40B4-BE49-F238E27FC236}">
                <a16:creationId xmlns:a16="http://schemas.microsoft.com/office/drawing/2014/main" id="{BF32E826-4B8C-7A3D-C7F6-B12A452EB4B1}"/>
              </a:ext>
            </a:extLst>
          </p:cNvPr>
          <p:cNvSpPr txBox="1"/>
          <p:nvPr/>
        </p:nvSpPr>
        <p:spPr>
          <a:xfrm>
            <a:off x="488873" y="4945573"/>
            <a:ext cx="8807286" cy="1062755"/>
          </a:xfrm>
          <a:prstGeom prst="rect">
            <a:avLst/>
          </a:prstGeom>
          <a:solidFill>
            <a:schemeClr val="bg1"/>
          </a:solidFill>
          <a:ln>
            <a:solidFill>
              <a:srgbClr val="851515"/>
            </a:solidFill>
          </a:ln>
        </p:spPr>
        <p:txBody>
          <a:bodyPr wrap="square" rtlCol="0" anchor="ctr" anchorCtr="1">
            <a:noAutofit/>
          </a:bodyPr>
          <a:lstStyle/>
          <a:p>
            <a:pPr>
              <a:lnSpc>
                <a:spcPts val="2200"/>
              </a:lnSpc>
            </a:pPr>
            <a:r>
              <a:rPr kumimoji="1" lang="ja-JP" altLang="en-US" b="1">
                <a:latin typeface="BIZ UDPゴシック" panose="020B0400000000000000" pitchFamily="50" charset="-128"/>
                <a:ea typeface="BIZ UDPゴシック" panose="020B0400000000000000" pitchFamily="50" charset="-128"/>
              </a:rPr>
              <a:t>これらの課題への対策を含めて</a:t>
            </a:r>
            <a:r>
              <a:rPr lang="en-US" altLang="ja-JP" b="1">
                <a:latin typeface="BIZ UDPゴシック" panose="020B0400000000000000" pitchFamily="50" charset="-128"/>
                <a:ea typeface="BIZ UDPゴシック" panose="020B0400000000000000" pitchFamily="50" charset="-128"/>
              </a:rPr>
              <a:t>AI</a:t>
            </a:r>
            <a:r>
              <a:rPr lang="ja-JP" altLang="en-US" b="1">
                <a:latin typeface="BIZ UDPゴシック" panose="020B0400000000000000" pitchFamily="50" charset="-128"/>
                <a:ea typeface="BIZ UDPゴシック" panose="020B0400000000000000" pitchFamily="50" charset="-128"/>
              </a:rPr>
              <a:t>需要予測システム構築をする際の手引きとして</a:t>
            </a:r>
            <a:r>
              <a:rPr lang="ja-JP" altLang="en-US" b="1">
                <a:solidFill>
                  <a:srgbClr val="FF0000"/>
                </a:solidFill>
                <a:latin typeface="BIZ UDPゴシック" panose="020B0400000000000000" pitchFamily="50" charset="-128"/>
                <a:ea typeface="BIZ UDPゴシック" panose="020B0400000000000000" pitchFamily="50" charset="-128"/>
              </a:rPr>
              <a:t>別紙「</a:t>
            </a:r>
            <a:r>
              <a:rPr lang="en-US" altLang="ja-JP" b="1">
                <a:solidFill>
                  <a:srgbClr val="FF0000"/>
                </a:solidFill>
                <a:latin typeface="BIZ UDPゴシック" panose="020B0400000000000000" pitchFamily="50" charset="-128"/>
                <a:ea typeface="BIZ UDPゴシック" panose="020B0400000000000000" pitchFamily="50" charset="-128"/>
              </a:rPr>
              <a:t>〔</a:t>
            </a:r>
            <a:r>
              <a:rPr lang="ja-JP" altLang="en-US" b="1">
                <a:solidFill>
                  <a:srgbClr val="FF0000"/>
                </a:solidFill>
                <a:latin typeface="BIZ UDPゴシック" panose="020B0400000000000000" pitchFamily="50" charset="-128"/>
                <a:ea typeface="BIZ UDPゴシック" panose="020B0400000000000000" pitchFamily="50" charset="-128"/>
              </a:rPr>
              <a:t>参考資料</a:t>
            </a:r>
            <a:r>
              <a:rPr lang="en-US" altLang="ja-JP" b="1">
                <a:solidFill>
                  <a:srgbClr val="FF0000"/>
                </a:solidFill>
                <a:latin typeface="BIZ UDPゴシック" panose="020B0400000000000000" pitchFamily="50" charset="-128"/>
                <a:ea typeface="BIZ UDPゴシック" panose="020B0400000000000000" pitchFamily="50" charset="-128"/>
              </a:rPr>
              <a:t>〕</a:t>
            </a:r>
            <a:r>
              <a:rPr lang="ja-JP" altLang="en-US" b="1">
                <a:solidFill>
                  <a:srgbClr val="FF0000"/>
                </a:solidFill>
                <a:latin typeface="BIZ UDPゴシック" panose="020B0400000000000000" pitchFamily="50" charset="-128"/>
                <a:ea typeface="BIZ UDPゴシック" panose="020B0400000000000000" pitchFamily="50" charset="-128"/>
              </a:rPr>
              <a:t>　～</a:t>
            </a:r>
            <a:r>
              <a:rPr lang="en-US" altLang="ja-JP" b="1">
                <a:solidFill>
                  <a:srgbClr val="FF0000"/>
                </a:solidFill>
                <a:latin typeface="BIZ UDPゴシック" panose="020B0400000000000000" pitchFamily="50" charset="-128"/>
                <a:ea typeface="BIZ UDPゴシック" panose="020B0400000000000000" pitchFamily="50" charset="-128"/>
              </a:rPr>
              <a:t>AI</a:t>
            </a:r>
            <a:r>
              <a:rPr lang="ja-JP" altLang="en-US" b="1">
                <a:solidFill>
                  <a:srgbClr val="FF0000"/>
                </a:solidFill>
                <a:latin typeface="BIZ UDPゴシック" panose="020B0400000000000000" pitchFamily="50" charset="-128"/>
                <a:ea typeface="BIZ UDPゴシック" panose="020B0400000000000000" pitchFamily="50" charset="-128"/>
              </a:rPr>
              <a:t>需要予測システム構築の手引き～」</a:t>
            </a:r>
            <a:r>
              <a:rPr lang="ja-JP" altLang="en-US" b="1">
                <a:latin typeface="BIZ UDPゴシック" panose="020B0400000000000000" pitchFamily="50" charset="-128"/>
                <a:ea typeface="BIZ UDPゴシック" panose="020B0400000000000000" pitchFamily="50" charset="-128"/>
              </a:rPr>
              <a:t>をまとめたため、参照されたい。</a:t>
            </a: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489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49889"/>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a:t>
            </a:r>
          </a:p>
        </p:txBody>
      </p:sp>
      <p:sp>
        <p:nvSpPr>
          <p:cNvPr id="5" name="スライド番号プレースホルダー 4"/>
          <p:cNvSpPr>
            <a:spLocks noGrp="1"/>
          </p:cNvSpPr>
          <p:nvPr>
            <p:ph type="sldNum" sz="quarter" idx="12"/>
          </p:nvPr>
        </p:nvSpPr>
        <p:spPr>
          <a:xfrm>
            <a:off x="6996113" y="6364669"/>
            <a:ext cx="2228850" cy="365125"/>
          </a:xfrm>
        </p:spPr>
        <p:txBody>
          <a:bodyPr/>
          <a:lstStyle/>
          <a:p>
            <a:fld id="{683A8F73-E2FA-41B2-8EA9-816EC9E9448D}" type="slidenum">
              <a:rPr lang="en-US" altLang="ja-JP" dirty="0"/>
              <a:t>25</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17841"/>
            <a:ext cx="558800" cy="614625"/>
          </a:xfrm>
          <a:prstGeom prst="rect">
            <a:avLst/>
          </a:prstGeom>
          <a:noFill/>
          <a:ln>
            <a:noFill/>
          </a:ln>
        </p:spPr>
      </p:pic>
      <p:sp>
        <p:nvSpPr>
          <p:cNvPr id="2" name="角丸四角形 7">
            <a:extLst>
              <a:ext uri="{FF2B5EF4-FFF2-40B4-BE49-F238E27FC236}">
                <a16:creationId xmlns:a16="http://schemas.microsoft.com/office/drawing/2014/main" id="{277DB093-5388-D63F-43DB-9242AD42433E}"/>
              </a:ext>
            </a:extLst>
          </p:cNvPr>
          <p:cNvSpPr>
            <a:spLocks/>
          </p:cNvSpPr>
          <p:nvPr/>
        </p:nvSpPr>
        <p:spPr>
          <a:xfrm>
            <a:off x="165803" y="1147678"/>
            <a:ext cx="9574391" cy="5216991"/>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6" name="角丸四角形 11">
            <a:extLst>
              <a:ext uri="{FF2B5EF4-FFF2-40B4-BE49-F238E27FC236}">
                <a16:creationId xmlns:a16="http://schemas.microsoft.com/office/drawing/2014/main" id="{72C634BC-836B-3881-FE2F-92B98FF2B5D0}"/>
              </a:ext>
            </a:extLst>
          </p:cNvPr>
          <p:cNvSpPr/>
          <p:nvPr/>
        </p:nvSpPr>
        <p:spPr>
          <a:xfrm>
            <a:off x="165804" y="596785"/>
            <a:ext cx="9574390"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b="1">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総括（まとめ）</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B5CBE42-5C83-BD81-1D04-9DAF70271662}"/>
              </a:ext>
            </a:extLst>
          </p:cNvPr>
          <p:cNvSpPr txBox="1"/>
          <p:nvPr/>
        </p:nvSpPr>
        <p:spPr>
          <a:xfrm>
            <a:off x="244444" y="1282149"/>
            <a:ext cx="9417108" cy="5447645"/>
          </a:xfrm>
          <a:prstGeom prst="rect">
            <a:avLst/>
          </a:prstGeom>
          <a:noFill/>
        </p:spPr>
        <p:txBody>
          <a:bodyPr wrap="square" rtlCol="0">
            <a:spAutoFit/>
          </a:bodyPr>
          <a:lstStyle/>
          <a:p>
            <a:pPr>
              <a:lnSpc>
                <a:spcPts val="2200"/>
              </a:lnSpc>
            </a:pPr>
            <a:r>
              <a:rPr kumimoji="1" lang="ja-JP" altLang="en-US" dirty="0">
                <a:latin typeface="BIZ UDPゴシック" panose="020B0400000000000000" pitchFamily="50" charset="-128"/>
                <a:ea typeface="BIZ UDPゴシック" panose="020B0400000000000000" pitchFamily="50" charset="-128"/>
              </a:rPr>
              <a:t>■　全体を通して、</a:t>
            </a:r>
            <a:r>
              <a:rPr kumimoji="1" lang="en-US" altLang="ja-JP" dirty="0">
                <a:solidFill>
                  <a:srgbClr val="FF0000"/>
                </a:solidFill>
                <a:latin typeface="BIZ UDPゴシック" panose="020B0400000000000000" pitchFamily="50" charset="-128"/>
                <a:ea typeface="BIZ UDPゴシック" panose="020B0400000000000000" pitchFamily="50" charset="-128"/>
              </a:rPr>
              <a:t>AI</a:t>
            </a:r>
            <a:r>
              <a:rPr kumimoji="1" lang="ja-JP" altLang="en-US" dirty="0">
                <a:solidFill>
                  <a:srgbClr val="FF0000"/>
                </a:solidFill>
                <a:latin typeface="BIZ UDPゴシック" panose="020B0400000000000000" pitchFamily="50" charset="-128"/>
                <a:ea typeface="BIZ UDPゴシック" panose="020B0400000000000000" pitchFamily="50" charset="-128"/>
              </a:rPr>
              <a:t>による需要予測は</a:t>
            </a:r>
            <a:r>
              <a:rPr kumimoji="1" lang="ja-JP" altLang="en-US" dirty="0">
                <a:latin typeface="BIZ UDPゴシック" panose="020B0400000000000000" pitchFamily="50" charset="-128"/>
                <a:ea typeface="BIZ UDPゴシック" panose="020B0400000000000000" pitchFamily="50" charset="-128"/>
              </a:rPr>
              <a:t>従来の予測に比べ</a:t>
            </a:r>
            <a:r>
              <a:rPr kumimoji="1" lang="ja-JP" altLang="en-US" dirty="0">
                <a:solidFill>
                  <a:srgbClr val="FF0000"/>
                </a:solidFill>
                <a:latin typeface="BIZ UDPゴシック" panose="020B0400000000000000" pitchFamily="50" charset="-128"/>
                <a:ea typeface="BIZ UDPゴシック" panose="020B0400000000000000" pitchFamily="50" charset="-128"/>
              </a:rPr>
              <a:t>精度が高い</a:t>
            </a:r>
            <a:r>
              <a:rPr kumimoji="1" lang="ja-JP" altLang="en-US" dirty="0">
                <a:latin typeface="BIZ UDPゴシック" panose="020B0400000000000000" pitchFamily="50" charset="-128"/>
                <a:ea typeface="BIZ UDPゴシック" panose="020B0400000000000000" pitchFamily="50" charset="-128"/>
              </a:rPr>
              <a:t>結果が得られた。</a:t>
            </a:r>
            <a:endParaRPr lang="en-US" altLang="ja-JP" dirty="0">
              <a:latin typeface="BIZ UDPゴシック" panose="020B0400000000000000" pitchFamily="50" charset="-128"/>
              <a:ea typeface="BIZ UDPゴシック" panose="020B0400000000000000" pitchFamily="50" charset="-128"/>
            </a:endParaRPr>
          </a:p>
          <a:p>
            <a:pPr>
              <a:lnSpc>
                <a:spcPts val="2200"/>
              </a:lnSpc>
            </a:pP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kumimoji="1" lang="ja-JP" altLang="en-US" dirty="0">
                <a:latin typeface="BIZ UDPゴシック" panose="020B0400000000000000" pitchFamily="50" charset="-128"/>
                <a:ea typeface="BIZ UDPゴシック" panose="020B0400000000000000" pitchFamily="50" charset="-128"/>
              </a:rPr>
              <a:t>■　本実証事業においてはアイス・氷菓</a:t>
            </a:r>
            <a:r>
              <a:rPr lang="ja-JP" altLang="en-US" dirty="0">
                <a:latin typeface="BIZ UDPゴシック" panose="020B0400000000000000" pitchFamily="50" charset="-128"/>
                <a:ea typeface="BIZ UDPゴシック" panose="020B0400000000000000" pitchFamily="50" charset="-128"/>
              </a:rPr>
              <a:t>という</a:t>
            </a:r>
            <a:r>
              <a:rPr kumimoji="1" lang="ja-JP" altLang="en-US" dirty="0">
                <a:latin typeface="BIZ UDPゴシック" panose="020B0400000000000000" pitchFamily="50" charset="-128"/>
                <a:ea typeface="BIZ UDPゴシック" panose="020B0400000000000000" pitchFamily="50" charset="-128"/>
              </a:rPr>
              <a:t>特性上、直接的に食品ロス削減の効果を検証す</a:t>
            </a: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るものではなかったものの、</a:t>
            </a:r>
            <a:r>
              <a:rPr kumimoji="1" lang="en-US" altLang="ja-JP" dirty="0">
                <a:latin typeface="BIZ UDPゴシック" panose="020B0400000000000000" pitchFamily="50" charset="-128"/>
                <a:ea typeface="BIZ UDPゴシック" panose="020B0400000000000000" pitchFamily="50" charset="-128"/>
              </a:rPr>
              <a:t>AI</a:t>
            </a:r>
            <a:r>
              <a:rPr kumimoji="1" lang="ja-JP" altLang="en-US" dirty="0">
                <a:latin typeface="BIZ UDPゴシック" panose="020B0400000000000000" pitchFamily="50" charset="-128"/>
                <a:ea typeface="BIZ UDPゴシック" panose="020B0400000000000000" pitchFamily="50" charset="-128"/>
              </a:rPr>
              <a:t>による需要予測の精度向上が確認でき、賞味・消費期限を有</a:t>
            </a: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する</a:t>
            </a:r>
            <a:r>
              <a:rPr lang="ja-JP" altLang="en-US" dirty="0">
                <a:latin typeface="BIZ UDPゴシック" panose="020B0400000000000000" pitchFamily="50" charset="-128"/>
                <a:ea typeface="BIZ UDPゴシック" panose="020B0400000000000000" pitchFamily="50" charset="-128"/>
              </a:rPr>
              <a:t>事業者で</a:t>
            </a:r>
            <a:r>
              <a:rPr kumimoji="1" lang="ja-JP" altLang="en-US" dirty="0">
                <a:latin typeface="BIZ UDPゴシック" panose="020B0400000000000000" pitchFamily="50" charset="-128"/>
                <a:ea typeface="BIZ UDPゴシック" panose="020B0400000000000000" pitchFamily="50" charset="-128"/>
              </a:rPr>
              <a:t>導入した場合に</a:t>
            </a:r>
            <a:r>
              <a:rPr kumimoji="1" lang="ja-JP" altLang="en-US" dirty="0">
                <a:solidFill>
                  <a:srgbClr val="FF0000"/>
                </a:solidFill>
                <a:latin typeface="BIZ UDPゴシック" panose="020B0400000000000000" pitchFamily="50" charset="-128"/>
                <a:ea typeface="BIZ UDPゴシック" panose="020B0400000000000000" pitchFamily="50" charset="-128"/>
              </a:rPr>
              <a:t>食品ロス削減の可能性</a:t>
            </a:r>
            <a:r>
              <a:rPr kumimoji="1" lang="ja-JP" altLang="en-US" dirty="0">
                <a:latin typeface="BIZ UDPゴシック" panose="020B0400000000000000" pitchFamily="50" charset="-128"/>
                <a:ea typeface="BIZ UDPゴシック" panose="020B0400000000000000" pitchFamily="50" charset="-128"/>
              </a:rPr>
              <a:t>が十分に</a:t>
            </a:r>
            <a:r>
              <a:rPr kumimoji="1" lang="ja-JP" altLang="en-US" dirty="0">
                <a:solidFill>
                  <a:srgbClr val="FF0000"/>
                </a:solidFill>
                <a:latin typeface="BIZ UDPゴシック" panose="020B0400000000000000" pitchFamily="50" charset="-128"/>
                <a:ea typeface="BIZ UDPゴシック" panose="020B0400000000000000" pitchFamily="50" charset="-128"/>
              </a:rPr>
              <a:t>見込まれる</a:t>
            </a:r>
            <a:r>
              <a:rPr kumimoji="1" lang="ja-JP" altLang="en-US" dirty="0">
                <a:latin typeface="BIZ UDPゴシック" panose="020B0400000000000000" pitchFamily="50" charset="-128"/>
                <a:ea typeface="BIZ UDPゴシック" panose="020B0400000000000000" pitchFamily="50" charset="-128"/>
              </a:rPr>
              <a:t>結果となった。</a:t>
            </a:r>
            <a:endParaRPr lang="en-US" altLang="ja-JP" dirty="0">
              <a:latin typeface="BIZ UDPゴシック" panose="020B0400000000000000" pitchFamily="50" charset="-128"/>
              <a:ea typeface="BIZ UDPゴシック" panose="020B0400000000000000" pitchFamily="50" charset="-128"/>
            </a:endParaRPr>
          </a:p>
          <a:p>
            <a:pPr>
              <a:lnSpc>
                <a:spcPts val="2200"/>
              </a:lnSpc>
            </a:pPr>
            <a:endParaRPr lang="en-US" altLang="ja-JP" dirty="0">
              <a:latin typeface="BIZ UDPゴシック" panose="020B0400000000000000" pitchFamily="50" charset="-128"/>
              <a:ea typeface="BIZ UDPゴシック" panose="020B0400000000000000" pitchFamily="50" charset="-128"/>
            </a:endParaRPr>
          </a:p>
          <a:p>
            <a:pPr>
              <a:lnSpc>
                <a:spcPts val="2200"/>
              </a:lnSpc>
            </a:pPr>
            <a:r>
              <a:rPr lang="ja-JP" altLang="en-US" dirty="0">
                <a:latin typeface="BIZ UDPゴシック" panose="020B0400000000000000" pitchFamily="50" charset="-128"/>
                <a:ea typeface="BIZ UDPゴシック" panose="020B0400000000000000" pitchFamily="50" charset="-128"/>
              </a:rPr>
              <a:t>■　需要予測の精度向上は、</a:t>
            </a:r>
            <a:r>
              <a:rPr lang="ja-JP" altLang="en-US" dirty="0">
                <a:solidFill>
                  <a:srgbClr val="FF0000"/>
                </a:solidFill>
                <a:latin typeface="BIZ UDPゴシック" panose="020B0400000000000000" pitchFamily="50" charset="-128"/>
                <a:ea typeface="BIZ UDPゴシック" panose="020B0400000000000000" pitchFamily="50" charset="-128"/>
              </a:rPr>
              <a:t>適切な製造計画の実現や物流改善</a:t>
            </a:r>
            <a:r>
              <a:rPr lang="ja-JP" altLang="en-US" dirty="0">
                <a:latin typeface="BIZ UDPゴシック" panose="020B0400000000000000" pitchFamily="50" charset="-128"/>
                <a:ea typeface="BIZ UDPゴシック" panose="020B0400000000000000" pitchFamily="50" charset="-128"/>
              </a:rPr>
              <a:t>の他にも</a:t>
            </a:r>
            <a:r>
              <a:rPr lang="ja-JP" altLang="en-US" dirty="0">
                <a:solidFill>
                  <a:srgbClr val="FF0000"/>
                </a:solidFill>
                <a:latin typeface="BIZ UDPゴシック" panose="020B0400000000000000" pitchFamily="50" charset="-128"/>
                <a:ea typeface="BIZ UDPゴシック" panose="020B0400000000000000" pitchFamily="50" charset="-128"/>
              </a:rPr>
              <a:t>予測作業の効率化や　</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a:lnSpc>
                <a:spcPts val="2200"/>
              </a:lnSpc>
            </a:pPr>
            <a:r>
              <a:rPr lang="ja-JP" altLang="en-US" dirty="0">
                <a:solidFill>
                  <a:srgbClr val="FF0000"/>
                </a:solidFill>
                <a:latin typeface="BIZ UDPゴシック" panose="020B0400000000000000" pitchFamily="50" charset="-128"/>
                <a:ea typeface="BIZ UDPゴシック" panose="020B0400000000000000" pitchFamily="50" charset="-128"/>
              </a:rPr>
              <a:t>　在庫管理費用の削減</a:t>
            </a:r>
            <a:r>
              <a:rPr lang="ja-JP" altLang="en-US" dirty="0">
                <a:latin typeface="BIZ UDPゴシック" panose="020B0400000000000000" pitchFamily="50" charset="-128"/>
                <a:ea typeface="BIZ UDPゴシック" panose="020B0400000000000000" pitchFamily="50" charset="-128"/>
              </a:rPr>
              <a:t>に繋がる等、多くの</a:t>
            </a:r>
            <a:r>
              <a:rPr lang="ja-JP" altLang="en-US" dirty="0">
                <a:solidFill>
                  <a:srgbClr val="FF0000"/>
                </a:solidFill>
                <a:latin typeface="BIZ UDPゴシック" panose="020B0400000000000000" pitchFamily="50" charset="-128"/>
                <a:ea typeface="BIZ UDPゴシック" panose="020B0400000000000000" pitchFamily="50" charset="-128"/>
              </a:rPr>
              <a:t>経営改善効果</a:t>
            </a:r>
            <a:r>
              <a:rPr lang="ja-JP" altLang="en-US" dirty="0">
                <a:latin typeface="BIZ UDPゴシック" panose="020B0400000000000000" pitchFamily="50" charset="-128"/>
                <a:ea typeface="BIZ UDPゴシック" panose="020B0400000000000000" pitchFamily="50" charset="-128"/>
              </a:rPr>
              <a:t>を得られる。</a:t>
            </a:r>
            <a:endParaRPr lang="en-US" altLang="ja-JP" dirty="0">
              <a:latin typeface="BIZ UDPゴシック" panose="020B0400000000000000" pitchFamily="50" charset="-128"/>
              <a:ea typeface="BIZ UDPゴシック" panose="020B0400000000000000" pitchFamily="50" charset="-128"/>
            </a:endParaRPr>
          </a:p>
          <a:p>
            <a:pPr>
              <a:lnSpc>
                <a:spcPts val="2200"/>
              </a:lnSpc>
            </a:pP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kumimoji="1" lang="ja-JP" altLang="en-US" dirty="0">
                <a:latin typeface="BIZ UDPゴシック" panose="020B0400000000000000" pitchFamily="50" charset="-128"/>
                <a:ea typeface="BIZ UDPゴシック" panose="020B0400000000000000" pitchFamily="50" charset="-128"/>
              </a:rPr>
              <a:t>■　上記により</a:t>
            </a:r>
            <a:r>
              <a:rPr kumimoji="1" lang="en-US" altLang="ja-JP" dirty="0">
                <a:latin typeface="BIZ UDPゴシック" panose="020B0400000000000000" pitchFamily="50" charset="-128"/>
                <a:ea typeface="BIZ UDPゴシック" panose="020B0400000000000000" pitchFamily="50" charset="-128"/>
              </a:rPr>
              <a:t>AI</a:t>
            </a:r>
            <a:r>
              <a:rPr kumimoji="1" lang="ja-JP" altLang="en-US" dirty="0">
                <a:latin typeface="BIZ UDPゴシック" panose="020B0400000000000000" pitchFamily="50" charset="-128"/>
                <a:ea typeface="BIZ UDPゴシック" panose="020B0400000000000000" pitchFamily="50" charset="-128"/>
              </a:rPr>
              <a:t>による需要予測システムを活用することは、</a:t>
            </a:r>
            <a:r>
              <a:rPr kumimoji="1" lang="ja-JP" altLang="en-US" dirty="0">
                <a:solidFill>
                  <a:srgbClr val="FF0000"/>
                </a:solidFill>
                <a:latin typeface="BIZ UDPゴシック" panose="020B0400000000000000" pitchFamily="50" charset="-128"/>
                <a:ea typeface="BIZ UDPゴシック" panose="020B0400000000000000" pitchFamily="50" charset="-128"/>
              </a:rPr>
              <a:t>食品ロス削減・経営改善の両面</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dirty="0">
                <a:solidFill>
                  <a:srgbClr val="FF0000"/>
                </a:solidFill>
                <a:latin typeface="BIZ UDPゴシック" panose="020B0400000000000000" pitchFamily="50" charset="-128"/>
                <a:ea typeface="BIZ UDPゴシック" panose="020B0400000000000000" pitchFamily="50" charset="-128"/>
              </a:rPr>
              <a:t>　で効果が得られる</a:t>
            </a:r>
            <a:r>
              <a:rPr kumimoji="1" lang="ja-JP" altLang="en-US" dirty="0">
                <a:latin typeface="BIZ UDPゴシック" panose="020B0400000000000000" pitchFamily="50" charset="-128"/>
                <a:ea typeface="BIZ UDPゴシック" panose="020B0400000000000000" pitchFamily="50" charset="-128"/>
              </a:rPr>
              <a:t>ことが示唆される結果となった。</a:t>
            </a: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kumimoji="1" lang="ja-JP" altLang="en-US" dirty="0">
                <a:latin typeface="BIZ UDPゴシック" panose="020B0400000000000000" pitchFamily="50" charset="-128"/>
                <a:ea typeface="BIZ UDPゴシック" panose="020B0400000000000000" pitchFamily="50" charset="-128"/>
              </a:rPr>
              <a:t>■　食品ロス削減を単に環境上配慮が必要な課題として考えるのではなく、その解決に向けた　</a:t>
            </a: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取り組みが</a:t>
            </a:r>
            <a:r>
              <a:rPr kumimoji="1" lang="ja-JP" altLang="en-US" dirty="0">
                <a:solidFill>
                  <a:srgbClr val="FF0000"/>
                </a:solidFill>
                <a:latin typeface="BIZ UDPゴシック" panose="020B0400000000000000" pitchFamily="50" charset="-128"/>
                <a:ea typeface="BIZ UDPゴシック" panose="020B0400000000000000" pitchFamily="50" charset="-128"/>
              </a:rPr>
              <a:t>事業全体の改善・効率化につながると</a:t>
            </a:r>
            <a:r>
              <a:rPr kumimoji="1" lang="ja-JP" altLang="en-US" dirty="0">
                <a:latin typeface="BIZ UDPゴシック" panose="020B0400000000000000" pitchFamily="50" charset="-128"/>
                <a:ea typeface="BIZ UDPゴシック" panose="020B0400000000000000" pitchFamily="50" charset="-128"/>
              </a:rPr>
              <a:t>いう視点で捉えることが</a:t>
            </a:r>
            <a:r>
              <a:rPr kumimoji="1" lang="ja-JP" altLang="en-US" dirty="0">
                <a:solidFill>
                  <a:srgbClr val="FF0000"/>
                </a:solidFill>
                <a:latin typeface="BIZ UDPゴシック" panose="020B0400000000000000" pitchFamily="50" charset="-128"/>
                <a:ea typeface="BIZ UDPゴシック" panose="020B0400000000000000" pitchFamily="50" charset="-128"/>
              </a:rPr>
              <a:t>企業の経営基盤</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a:lnSpc>
                <a:spcPts val="2200"/>
              </a:lnSpc>
            </a:pPr>
            <a:r>
              <a:rPr lang="ja-JP" altLang="en-US" dirty="0">
                <a:solidFill>
                  <a:srgbClr val="FF0000"/>
                </a:solidFill>
                <a:latin typeface="BIZ UDPゴシック" panose="020B0400000000000000" pitchFamily="50" charset="-128"/>
                <a:ea typeface="BIZ UDPゴシック" panose="020B0400000000000000" pitchFamily="50" charset="-128"/>
              </a:rPr>
              <a:t>　</a:t>
            </a:r>
            <a:r>
              <a:rPr kumimoji="1" lang="ja-JP" altLang="en-US" dirty="0">
                <a:solidFill>
                  <a:srgbClr val="FF0000"/>
                </a:solidFill>
                <a:latin typeface="BIZ UDPゴシック" panose="020B0400000000000000" pitchFamily="50" charset="-128"/>
                <a:ea typeface="BIZ UDPゴシック" panose="020B0400000000000000" pitchFamily="50" charset="-128"/>
              </a:rPr>
              <a:t>を強化する</a:t>
            </a:r>
            <a:r>
              <a:rPr kumimoji="1" lang="ja-JP" altLang="en-US" dirty="0">
                <a:latin typeface="BIZ UDPゴシック" panose="020B0400000000000000" pitchFamily="50" charset="-128"/>
                <a:ea typeface="BIZ UDPゴシック" panose="020B0400000000000000" pitchFamily="50" charset="-128"/>
              </a:rPr>
              <a:t>ことにつながる。</a:t>
            </a: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kumimoji="1" lang="ja-JP" altLang="en-US" dirty="0">
                <a:latin typeface="BIZ UDPゴシック" panose="020B0400000000000000" pitchFamily="50" charset="-128"/>
                <a:ea typeface="BIZ UDPゴシック" panose="020B0400000000000000" pitchFamily="50" charset="-128"/>
              </a:rPr>
              <a:t>■　現時点では</a:t>
            </a:r>
            <a:r>
              <a:rPr kumimoji="1" lang="en-US" altLang="ja-JP" dirty="0">
                <a:latin typeface="BIZ UDPゴシック" panose="020B0400000000000000" pitchFamily="50" charset="-128"/>
                <a:ea typeface="BIZ UDPゴシック" panose="020B0400000000000000" pitchFamily="50" charset="-128"/>
              </a:rPr>
              <a:t>AI</a:t>
            </a:r>
            <a:r>
              <a:rPr kumimoji="1" lang="ja-JP" altLang="en-US" dirty="0">
                <a:latin typeface="BIZ UDPゴシック" panose="020B0400000000000000" pitchFamily="50" charset="-128"/>
                <a:ea typeface="BIZ UDPゴシック" panose="020B0400000000000000" pitchFamily="50" charset="-128"/>
              </a:rPr>
              <a:t>需要予測の導入を検討していない事業者においても、将来を見据えて実績</a:t>
            </a:r>
            <a:endParaRPr kumimoji="1" lang="en-US" altLang="ja-JP" dirty="0">
              <a:latin typeface="BIZ UDPゴシック" panose="020B0400000000000000" pitchFamily="50" charset="-128"/>
              <a:ea typeface="BIZ UDPゴシック" panose="020B0400000000000000" pitchFamily="50" charset="-128"/>
            </a:endParaRPr>
          </a:p>
          <a:p>
            <a:pPr>
              <a:lnSpc>
                <a:spcPts val="2200"/>
              </a:lnSpc>
            </a:pPr>
            <a:r>
              <a:rPr kumimoji="1" lang="ja-JP" altLang="en-US" dirty="0">
                <a:latin typeface="BIZ UDPゴシック" panose="020B0400000000000000" pitchFamily="50" charset="-128"/>
                <a:ea typeface="BIZ UDPゴシック" panose="020B0400000000000000" pitchFamily="50" charset="-128"/>
              </a:rPr>
              <a:t>　等をデータとして蓄積していくことが重要である。</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p>
        </p:txBody>
      </p:sp>
    </p:spTree>
    <p:extLst>
      <p:ext uri="{BB962C8B-B14F-4D97-AF65-F5344CB8AC3E}">
        <p14:creationId xmlns:p14="http://schemas.microsoft.com/office/powerpoint/2010/main" val="377760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EEEB"/>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導入に当たっての参考情報</a:t>
            </a:r>
          </a:p>
        </p:txBody>
      </p:sp>
      <p:sp>
        <p:nvSpPr>
          <p:cNvPr id="5" name="スライド番号プレースホルダー 4"/>
          <p:cNvSpPr>
            <a:spLocks noGrp="1"/>
          </p:cNvSpPr>
          <p:nvPr>
            <p:ph type="sldNum" sz="quarter" idx="12"/>
          </p:nvPr>
        </p:nvSpPr>
        <p:spPr>
          <a:xfrm>
            <a:off x="6960263" y="6388535"/>
            <a:ext cx="2228850" cy="365125"/>
          </a:xfrm>
        </p:spPr>
        <p:txBody>
          <a:bodyPr/>
          <a:lstStyle/>
          <a:p>
            <a:fld id="{7DE16AE4-3638-462A-8A64-09D2D23247E7}" type="slidenum">
              <a:rPr lang="en-US" altLang="ja-JP" smtClean="0"/>
              <a:t>26</a:t>
            </a:fld>
            <a:endParaRPr lang="ja-JP" altLang="en-US"/>
          </a:p>
        </p:txBody>
      </p:sp>
      <p:sp>
        <p:nvSpPr>
          <p:cNvPr id="12" name="角丸四角形 11"/>
          <p:cNvSpPr/>
          <p:nvPr/>
        </p:nvSpPr>
        <p:spPr>
          <a:xfrm>
            <a:off x="301853" y="633828"/>
            <a:ext cx="9302291" cy="466628"/>
          </a:xfrm>
          <a:prstGeom prst="roundRect">
            <a:avLst>
              <a:gd name="adj" fmla="val 7247"/>
            </a:avLst>
          </a:prstGeom>
          <a:solidFill>
            <a:srgbClr val="E76363"/>
          </a:solidFill>
          <a:ln w="12700" cap="flat" cmpd="sng" algn="ctr">
            <a:noFill/>
            <a:prstDash val="solid"/>
            <a:miter lim="800000"/>
          </a:ln>
          <a:effectLst/>
        </p:spPr>
        <p:txBody>
          <a:bodyPr rtlCol="0" anchor="ctr"/>
          <a:lstStyle/>
          <a:p>
            <a:pPr>
              <a:lnSpc>
                <a:spcPts val="2800"/>
              </a:lnSpc>
            </a:pPr>
            <a:r>
              <a:rPr lang="ja-JP" altLang="en-US">
                <a:latin typeface="BIZ UDPゴシック" panose="020B0400000000000000" pitchFamily="50" charset="-128"/>
                <a:ea typeface="BIZ UDPゴシック" panose="020B0400000000000000" pitchFamily="50" charset="-128"/>
              </a:rPr>
              <a:t>　</a:t>
            </a:r>
            <a:r>
              <a:rPr lang="ja-JP" altLang="en-US" sz="2000">
                <a:solidFill>
                  <a:schemeClr val="bg1"/>
                </a:solidFill>
                <a:latin typeface="BIZ UDPゴシック" panose="020B0400000000000000" pitchFamily="50" charset="-128"/>
                <a:ea typeface="BIZ UDPゴシック" panose="020B0400000000000000" pitchFamily="50" charset="-128"/>
              </a:rPr>
              <a:t>①</a:t>
            </a:r>
            <a:r>
              <a:rPr lang="en-US" altLang="ja-JP" sz="2000">
                <a:solidFill>
                  <a:schemeClr val="bg1"/>
                </a:solidFill>
                <a:latin typeface="BIZ UDPゴシック" panose="020B0400000000000000" pitchFamily="50" charset="-128"/>
                <a:ea typeface="BIZ UDPゴシック" panose="020B0400000000000000" pitchFamily="50" charset="-128"/>
              </a:rPr>
              <a:t>-1</a:t>
            </a:r>
            <a:r>
              <a:rPr lang="ja-JP" altLang="en-US" sz="2000" b="1">
                <a:solidFill>
                  <a:schemeClr val="bg1"/>
                </a:solidFill>
                <a:latin typeface="BIZ UDPゴシック" panose="020B0400000000000000" pitchFamily="50" charset="-128"/>
                <a:ea typeface="BIZ UDPゴシック" panose="020B0400000000000000" pitchFamily="50" charset="-128"/>
              </a:rPr>
              <a:t>　補助金・助成金について（県所管）</a:t>
            </a:r>
            <a:endParaRPr lang="en-US" altLang="ja-JP" sz="2400" b="1">
              <a:solidFill>
                <a:schemeClr val="bg1"/>
              </a:solidFill>
              <a:latin typeface="BIZ UDPゴシック" panose="020B0400000000000000" pitchFamily="50" charset="-128"/>
              <a:ea typeface="BIZ UDPゴシック" panose="020B0400000000000000" pitchFamily="50" charset="-128"/>
            </a:endParaRPr>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22" name="角丸四角形 12">
            <a:extLst>
              <a:ext uri="{FF2B5EF4-FFF2-40B4-BE49-F238E27FC236}">
                <a16:creationId xmlns:a16="http://schemas.microsoft.com/office/drawing/2014/main" id="{B24EB787-995A-2C2A-C697-ECDA0FCBD16D}"/>
              </a:ext>
            </a:extLst>
          </p:cNvPr>
          <p:cNvSpPr/>
          <p:nvPr/>
        </p:nvSpPr>
        <p:spPr>
          <a:xfrm>
            <a:off x="301853" y="1158016"/>
            <a:ext cx="9302290" cy="844167"/>
          </a:xfrm>
          <a:prstGeom prst="rect">
            <a:avLst/>
          </a:prstGeom>
          <a:solidFill>
            <a:srgbClr val="FFEEEB"/>
          </a:solidFill>
          <a:ln/>
        </p:spPr>
        <p:style>
          <a:lnRef idx="2">
            <a:schemeClr val="dk1"/>
          </a:lnRef>
          <a:fillRef idx="1">
            <a:schemeClr val="lt1"/>
          </a:fillRef>
          <a:effectRef idx="0">
            <a:schemeClr val="dk1"/>
          </a:effectRef>
          <a:fontRef idx="minor">
            <a:schemeClr val="dk1"/>
          </a:fontRef>
        </p:style>
        <p:txBody>
          <a:bodyPr lIns="180000" tIns="144000" rIns="180000" bIns="144000" rtlCol="0" anchor="t"/>
          <a:lstStyle/>
          <a:p>
            <a:pPr>
              <a:lnSpc>
                <a:spcPts val="2800"/>
              </a:lnSpc>
            </a:pPr>
            <a:r>
              <a:rPr lang="ja-JP" altLang="en-US">
                <a:latin typeface="Meiryo UI" panose="020B0604030504040204" pitchFamily="50" charset="-128"/>
                <a:ea typeface="Meiryo UI" panose="020B0604030504040204" pitchFamily="50" charset="-128"/>
              </a:rPr>
              <a:t>　</a:t>
            </a:r>
            <a:r>
              <a:rPr lang="en-US" altLang="ja-JP" b="1">
                <a:latin typeface="游ゴシック" panose="020B0400000000000000" pitchFamily="50" charset="-128"/>
                <a:ea typeface="游ゴシック" panose="020B0400000000000000" pitchFamily="50" charset="-128"/>
              </a:rPr>
              <a:t> </a:t>
            </a:r>
            <a:endParaRPr lang="en-US" altLang="ja-JP" b="1" u="sng">
              <a:solidFill>
                <a:srgbClr val="FF0000"/>
              </a:solidFill>
              <a:latin typeface="游ゴシック" panose="020B0400000000000000" pitchFamily="50" charset="-128"/>
              <a:ea typeface="游ゴシック" panose="020B0400000000000000" pitchFamily="50" charset="-128"/>
            </a:endParaRPr>
          </a:p>
        </p:txBody>
      </p:sp>
      <p:sp>
        <p:nvSpPr>
          <p:cNvPr id="24" name="角丸四角形 12">
            <a:extLst>
              <a:ext uri="{FF2B5EF4-FFF2-40B4-BE49-F238E27FC236}">
                <a16:creationId xmlns:a16="http://schemas.microsoft.com/office/drawing/2014/main" id="{D54C9A26-B56B-11A5-9005-E7A688230699}"/>
              </a:ext>
            </a:extLst>
          </p:cNvPr>
          <p:cNvSpPr/>
          <p:nvPr/>
        </p:nvSpPr>
        <p:spPr>
          <a:xfrm>
            <a:off x="203309" y="1210517"/>
            <a:ext cx="9400834" cy="844167"/>
          </a:xfrm>
          <a:prstGeom prst="roundRect">
            <a:avLst>
              <a:gd name="adj" fmla="val 7247"/>
            </a:avLst>
          </a:prstGeom>
          <a:noFill/>
          <a:ln w="12700" cap="flat" cmpd="sng" algn="ctr">
            <a:noFill/>
            <a:prstDash val="solid"/>
            <a:miter lim="800000"/>
          </a:ln>
          <a:effectLst/>
        </p:spPr>
        <p:txBody>
          <a:bodyPr lIns="180000" tIns="144000" rIns="180000" bIns="144000" rtlCol="0" anchor="ctr"/>
          <a:lstStyle/>
          <a:p>
            <a:r>
              <a:rPr lang="ja-JP" altLang="en-US" sz="1400" b="1">
                <a:latin typeface="BIZ UDPゴシック" panose="020B0400000000000000" pitchFamily="50" charset="-128"/>
                <a:ea typeface="BIZ UDPゴシック" panose="020B0400000000000000" pitchFamily="50" charset="-128"/>
              </a:rPr>
              <a:t>●　企業の設備導入等に活用できる可能性がある資金支援・補助制度（県所管）の一例です。</a:t>
            </a:r>
            <a:endParaRPr lang="en-US" altLang="ja-JP" sz="1400" b="1">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　</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いずれも</a:t>
            </a:r>
            <a:r>
              <a:rPr lang="ja-JP" altLang="en-US" sz="1400" b="1">
                <a:solidFill>
                  <a:srgbClr val="FF0000"/>
                </a:solidFill>
                <a:latin typeface="BIZ UDPゴシック" panose="020B0400000000000000" pitchFamily="50" charset="-128"/>
                <a:ea typeface="BIZ UDPゴシック" panose="020B0400000000000000" pitchFamily="50" charset="-128"/>
              </a:rPr>
              <a:t>食品ロス削減対策での利用が保証されているものではなく、個別の審査等が必要</a:t>
            </a:r>
            <a:r>
              <a:rPr lang="ja-JP" altLang="en-US" sz="1400">
                <a:latin typeface="BIZ UDPゴシック" panose="020B0400000000000000" pitchFamily="50" charset="-128"/>
                <a:ea typeface="BIZ UDPゴシック" panose="020B0400000000000000" pitchFamily="50" charset="-128"/>
              </a:rPr>
              <a:t>となります。</a:t>
            </a:r>
            <a:endParaRPr lang="en-US" altLang="ja-JP" sz="1400">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　</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a:t>
            </a:r>
            <a:r>
              <a:rPr lang="en-US" altLang="ja-JP" sz="1400">
                <a:latin typeface="BIZ UDPゴシック" panose="020B0400000000000000" pitchFamily="50" charset="-128"/>
                <a:ea typeface="BIZ UDPゴシック" panose="020B0400000000000000" pitchFamily="50" charset="-128"/>
              </a:rPr>
              <a:t>R</a:t>
            </a:r>
            <a:r>
              <a:rPr lang="ja-JP" altLang="en-US" sz="1400">
                <a:latin typeface="BIZ UDPゴシック" panose="020B0400000000000000" pitchFamily="50" charset="-128"/>
                <a:ea typeface="BIZ UDPゴシック" panose="020B0400000000000000" pitchFamily="50" charset="-128"/>
              </a:rPr>
              <a:t>７</a:t>
            </a:r>
            <a:r>
              <a:rPr lang="en-US" altLang="ja-JP" sz="1400">
                <a:latin typeface="BIZ UDPゴシック" panose="020B0400000000000000" pitchFamily="50" charset="-128"/>
                <a:ea typeface="BIZ UDPゴシック" panose="020B0400000000000000" pitchFamily="50" charset="-128"/>
              </a:rPr>
              <a:t>(2025)</a:t>
            </a:r>
            <a:r>
              <a:rPr lang="ja-JP" altLang="en-US" sz="1400">
                <a:latin typeface="BIZ UDPゴシック" panose="020B0400000000000000" pitchFamily="50" charset="-128"/>
                <a:ea typeface="BIZ UDPゴシック" panose="020B0400000000000000" pitchFamily="50" charset="-128"/>
              </a:rPr>
              <a:t>年１月時点の制度内容を記載しており、</a:t>
            </a:r>
            <a:r>
              <a:rPr lang="ja-JP" altLang="en-US" sz="1400" b="1">
                <a:solidFill>
                  <a:srgbClr val="FF0000"/>
                </a:solidFill>
                <a:latin typeface="BIZ UDPゴシック" panose="020B0400000000000000" pitchFamily="50" charset="-128"/>
                <a:ea typeface="BIZ UDPゴシック" panose="020B0400000000000000" pitchFamily="50" charset="-128"/>
              </a:rPr>
              <a:t>最新の情報は随時御確認ください。</a:t>
            </a:r>
            <a:endParaRPr lang="en-US" altLang="ja-JP" sz="1400" b="1">
              <a:solidFill>
                <a:srgbClr val="FF0000"/>
              </a:solidFill>
              <a:latin typeface="BIZ UDPゴシック" panose="020B0400000000000000" pitchFamily="50" charset="-128"/>
              <a:ea typeface="BIZ UDPゴシック" panose="020B0400000000000000" pitchFamily="50" charset="-128"/>
            </a:endParaRPr>
          </a:p>
          <a:p>
            <a:r>
              <a:rPr lang="ja-JP" altLang="en-US" sz="1400" b="1">
                <a:latin typeface="BIZ UDPゴシック" panose="020B0400000000000000" pitchFamily="50" charset="-128"/>
                <a:ea typeface="BIZ UDPゴシック" panose="020B0400000000000000" pitchFamily="50" charset="-128"/>
              </a:rPr>
              <a:t>　　　　　　　　　　　　</a:t>
            </a:r>
            <a:endParaRPr lang="en-US" altLang="ja-JP" sz="1400" b="1">
              <a:latin typeface="BIZ UDPゴシック" panose="020B0400000000000000" pitchFamily="50" charset="-128"/>
              <a:ea typeface="BIZ UDPゴシック" panose="020B0400000000000000" pitchFamily="50" charset="-128"/>
            </a:endParaRPr>
          </a:p>
        </p:txBody>
      </p:sp>
      <p:graphicFrame>
        <p:nvGraphicFramePr>
          <p:cNvPr id="3" name="表 5">
            <a:extLst>
              <a:ext uri="{FF2B5EF4-FFF2-40B4-BE49-F238E27FC236}">
                <a16:creationId xmlns:a16="http://schemas.microsoft.com/office/drawing/2014/main" id="{DB6C3D8C-BB82-88A1-5709-D589F658DA6E}"/>
              </a:ext>
            </a:extLst>
          </p:cNvPr>
          <p:cNvGraphicFramePr>
            <a:graphicFrameLocks noGrp="1"/>
          </p:cNvGraphicFramePr>
          <p:nvPr/>
        </p:nvGraphicFramePr>
        <p:xfrm>
          <a:off x="1125996" y="2077487"/>
          <a:ext cx="8478147" cy="4114800"/>
        </p:xfrm>
        <a:graphic>
          <a:graphicData uri="http://schemas.openxmlformats.org/drawingml/2006/table">
            <a:tbl>
              <a:tblPr firstRow="1" bandRow="1">
                <a:tableStyleId>{93296810-A885-4BE3-A3E7-6D5BEEA58F35}</a:tableStyleId>
              </a:tblPr>
              <a:tblGrid>
                <a:gridCol w="2579514">
                  <a:extLst>
                    <a:ext uri="{9D8B030D-6E8A-4147-A177-3AD203B41FA5}">
                      <a16:colId xmlns:a16="http://schemas.microsoft.com/office/drawing/2014/main" val="801263619"/>
                    </a:ext>
                  </a:extLst>
                </a:gridCol>
                <a:gridCol w="2893239">
                  <a:extLst>
                    <a:ext uri="{9D8B030D-6E8A-4147-A177-3AD203B41FA5}">
                      <a16:colId xmlns:a16="http://schemas.microsoft.com/office/drawing/2014/main" val="2861030863"/>
                    </a:ext>
                  </a:extLst>
                </a:gridCol>
                <a:gridCol w="3005394">
                  <a:extLst>
                    <a:ext uri="{9D8B030D-6E8A-4147-A177-3AD203B41FA5}">
                      <a16:colId xmlns:a16="http://schemas.microsoft.com/office/drawing/2014/main" val="997408574"/>
                    </a:ext>
                  </a:extLst>
                </a:gridCol>
              </a:tblGrid>
              <a:tr h="124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kern="1200">
                          <a:solidFill>
                            <a:schemeClr val="lt1"/>
                          </a:solidFill>
                          <a:effectLst/>
                          <a:latin typeface="BIZ UDPゴシック" panose="020B0400000000000000" pitchFamily="50" charset="-128"/>
                          <a:ea typeface="BIZ UDPゴシック" panose="020B0400000000000000" pitchFamily="50" charset="-128"/>
                          <a:cs typeface="+mn-cs"/>
                        </a:rPr>
                        <a:t>スマートファクトリー</a:t>
                      </a:r>
                      <a:endParaRPr kumimoji="1" lang="en-US" altLang="ja-JP" sz="1800" b="1" i="0" kern="1200">
                        <a:solidFill>
                          <a:schemeClr val="lt1"/>
                        </a:solidFill>
                        <a:effectLst/>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kern="1200">
                          <a:solidFill>
                            <a:schemeClr val="lt1"/>
                          </a:solidFill>
                          <a:effectLst/>
                          <a:latin typeface="BIZ UDPゴシック" panose="020B0400000000000000" pitchFamily="50" charset="-128"/>
                          <a:ea typeface="BIZ UDPゴシック" panose="020B0400000000000000" pitchFamily="50" charset="-128"/>
                          <a:cs typeface="+mn-cs"/>
                        </a:rPr>
                        <a:t>実証モデル事業補助金</a:t>
                      </a:r>
                    </a:p>
                  </a:txBody>
                  <a:tcPr/>
                </a:tc>
                <a:tc>
                  <a:txBody>
                    <a:bodyPr/>
                    <a:lstStyle/>
                    <a:p>
                      <a:pPr algn="ctr"/>
                      <a:r>
                        <a:rPr kumimoji="1" lang="ja-JP" altLang="en-US">
                          <a:latin typeface="BIZ UDPゴシック" panose="020B0400000000000000" pitchFamily="50" charset="-128"/>
                          <a:ea typeface="BIZ UDPゴシック" panose="020B0400000000000000" pitchFamily="50" charset="-128"/>
                        </a:rPr>
                        <a:t>県制度融資</a:t>
                      </a:r>
                      <a:r>
                        <a:rPr kumimoji="1" lang="ja-JP" altLang="en-US" sz="1400">
                          <a:latin typeface="BIZ UDPゴシック" panose="020B0400000000000000" pitchFamily="50" charset="-128"/>
                          <a:ea typeface="BIZ UDPゴシック" panose="020B0400000000000000" pitchFamily="50" charset="-128"/>
                        </a:rPr>
                        <a:t>（</a:t>
                      </a:r>
                      <a:r>
                        <a:rPr kumimoji="1" lang="en-US" altLang="ja-JP" sz="1400">
                          <a:latin typeface="BIZ UDPゴシック" panose="020B0400000000000000" pitchFamily="50" charset="-128"/>
                          <a:ea typeface="BIZ UDPゴシック" panose="020B0400000000000000" pitchFamily="50" charset="-128"/>
                        </a:rPr>
                        <a:t>SDG</a:t>
                      </a:r>
                      <a:r>
                        <a:rPr kumimoji="1" lang="ja-JP" altLang="en-US" sz="1400">
                          <a:latin typeface="BIZ UDPゴシック" panose="020B0400000000000000" pitchFamily="50" charset="-128"/>
                          <a:ea typeface="BIZ UDPゴシック" panose="020B0400000000000000" pitchFamily="50" charset="-128"/>
                        </a:rPr>
                        <a:t>ｓ推進融資）</a:t>
                      </a:r>
                      <a:r>
                        <a:rPr kumimoji="1" lang="ja-JP" altLang="en-US">
                          <a:latin typeface="BIZ UDPゴシック" panose="020B0400000000000000" pitchFamily="50" charset="-128"/>
                          <a:ea typeface="BIZ UDPゴシック" panose="020B0400000000000000" pitchFamily="50" charset="-128"/>
                        </a:rPr>
                        <a:t>による資金繰り支援</a:t>
                      </a:r>
                    </a:p>
                  </a:txBody>
                  <a:tcPr/>
                </a:tc>
                <a:tc>
                  <a:txBody>
                    <a:bodyPr/>
                    <a:lstStyle/>
                    <a:p>
                      <a:pPr algn="ctr"/>
                      <a:r>
                        <a:rPr kumimoji="1" lang="ja-JP" altLang="en-US">
                          <a:latin typeface="BIZ UDPゴシック" panose="020B0400000000000000" pitchFamily="50" charset="-128"/>
                          <a:ea typeface="BIZ UDPゴシック" panose="020B0400000000000000" pitchFamily="50" charset="-128"/>
                        </a:rPr>
                        <a:t>県制度融資</a:t>
                      </a:r>
                      <a:r>
                        <a:rPr kumimoji="1" lang="ja-JP" altLang="en-US" sz="1400">
                          <a:latin typeface="BIZ UDPゴシック" panose="020B0400000000000000" pitchFamily="50" charset="-128"/>
                          <a:ea typeface="BIZ UDPゴシック" panose="020B0400000000000000" pitchFamily="50" charset="-128"/>
                        </a:rPr>
                        <a:t>（重点政策推進融資）</a:t>
                      </a:r>
                      <a:r>
                        <a:rPr kumimoji="1" lang="ja-JP" altLang="en-US">
                          <a:latin typeface="BIZ UDPゴシック" panose="020B0400000000000000" pitchFamily="50" charset="-128"/>
                          <a:ea typeface="BIZ UDPゴシック" panose="020B0400000000000000" pitchFamily="50" charset="-128"/>
                        </a:rPr>
                        <a:t>による資金繰り支援</a:t>
                      </a:r>
                    </a:p>
                  </a:txBody>
                  <a:tcPr/>
                </a:tc>
                <a:extLst>
                  <a:ext uri="{0D108BD9-81ED-4DB2-BD59-A6C34878D82A}">
                    <a16:rowId xmlns:a16="http://schemas.microsoft.com/office/drawing/2014/main" val="430236154"/>
                  </a:ext>
                </a:extLst>
              </a:tr>
              <a:tr h="421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BIZ UDPゴシック" panose="020B0400000000000000" pitchFamily="50" charset="-128"/>
                          <a:ea typeface="BIZ UDPゴシック" panose="020B0400000000000000" pitchFamily="50" charset="-128"/>
                        </a:rPr>
                        <a:t>ＡＩ等未来技術を活用し、多くの県内中小企業での活用が期待できるスマートファクトリーモデルの創出・実証に対する補助</a:t>
                      </a:r>
                      <a:endParaRPr kumimoji="1" lang="ja-JP" altLang="en-US" sz="120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200">
                          <a:latin typeface="BIZ UDPゴシック" panose="020B0400000000000000" pitchFamily="50" charset="-128"/>
                          <a:ea typeface="BIZ UDPゴシック" panose="020B0400000000000000" pitchFamily="50" charset="-128"/>
                        </a:rPr>
                        <a:t>SDG</a:t>
                      </a:r>
                      <a:r>
                        <a:rPr kumimoji="1" lang="ja-JP" altLang="en-US" sz="1200">
                          <a:latin typeface="BIZ UDPゴシック" panose="020B0400000000000000" pitchFamily="50" charset="-128"/>
                          <a:ea typeface="BIZ UDPゴシック" panose="020B0400000000000000" pitchFamily="50" charset="-128"/>
                        </a:rPr>
                        <a:t>ｓの達成（食品ロス削減を含む）のために必要な事業実施に係る運転資金及び設備資金</a:t>
                      </a:r>
                      <a:endParaRPr kumimoji="1" lang="en-US" altLang="ja-JP" sz="120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b="0" i="0" kern="1200">
                          <a:solidFill>
                            <a:schemeClr val="dk1"/>
                          </a:solidFill>
                          <a:effectLst/>
                          <a:latin typeface="BIZ UDPゴシック" panose="020B0400000000000000" pitchFamily="50" charset="-128"/>
                          <a:ea typeface="BIZ UDPゴシック" panose="020B0400000000000000" pitchFamily="50" charset="-128"/>
                          <a:cs typeface="+mn-cs"/>
                        </a:rPr>
                        <a:t>未来</a:t>
                      </a:r>
                      <a:r>
                        <a:rPr kumimoji="1" lang="en-US" altLang="ja-JP" sz="1200" b="0" i="0" kern="1200">
                          <a:solidFill>
                            <a:schemeClr val="dk1"/>
                          </a:solidFill>
                          <a:effectLst/>
                          <a:latin typeface="BIZ UDPゴシック" panose="020B0400000000000000" pitchFamily="50" charset="-128"/>
                          <a:ea typeface="BIZ UDPゴシック" panose="020B0400000000000000" pitchFamily="50" charset="-128"/>
                          <a:cs typeface="+mn-cs"/>
                        </a:rPr>
                        <a:t>3</a:t>
                      </a:r>
                      <a:r>
                        <a:rPr kumimoji="1" lang="ja-JP" altLang="en-US" sz="1200" b="0" i="0" kern="1200">
                          <a:solidFill>
                            <a:schemeClr val="dk1"/>
                          </a:solidFill>
                          <a:effectLst/>
                          <a:latin typeface="BIZ UDPゴシック" panose="020B0400000000000000" pitchFamily="50" charset="-128"/>
                          <a:ea typeface="BIZ UDPゴシック" panose="020B0400000000000000" pitchFamily="50" charset="-128"/>
                          <a:cs typeface="+mn-cs"/>
                        </a:rPr>
                        <a:t>技術（</a:t>
                      </a:r>
                      <a:r>
                        <a:rPr kumimoji="1" lang="en-US" altLang="ja-JP" sz="1200" b="0" i="0" kern="1200">
                          <a:solidFill>
                            <a:schemeClr val="dk1"/>
                          </a:solidFill>
                          <a:effectLst/>
                          <a:latin typeface="BIZ UDPゴシック" panose="020B0400000000000000" pitchFamily="50" charset="-128"/>
                          <a:ea typeface="BIZ UDPゴシック" panose="020B0400000000000000" pitchFamily="50" charset="-128"/>
                          <a:cs typeface="+mn-cs"/>
                        </a:rPr>
                        <a:t>AI</a:t>
                      </a:r>
                      <a:r>
                        <a:rPr kumimoji="1" lang="ja-JP" altLang="en-US" sz="1200" b="0" i="0" kern="120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1200" b="0" i="0" kern="1200">
                          <a:solidFill>
                            <a:schemeClr val="dk1"/>
                          </a:solidFill>
                          <a:effectLst/>
                          <a:latin typeface="BIZ UDPゴシック" panose="020B0400000000000000" pitchFamily="50" charset="-128"/>
                          <a:ea typeface="BIZ UDPゴシック" panose="020B0400000000000000" pitchFamily="50" charset="-128"/>
                          <a:cs typeface="+mn-cs"/>
                        </a:rPr>
                        <a:t>IoT</a:t>
                      </a:r>
                      <a:r>
                        <a:rPr kumimoji="1" lang="ja-JP" altLang="en-US" sz="1200" b="0" i="0" kern="1200">
                          <a:solidFill>
                            <a:schemeClr val="dk1"/>
                          </a:solidFill>
                          <a:effectLst/>
                          <a:latin typeface="BIZ UDPゴシック" panose="020B0400000000000000" pitchFamily="50" charset="-128"/>
                          <a:ea typeface="BIZ UDPゴシック" panose="020B0400000000000000" pitchFamily="50" charset="-128"/>
                          <a:cs typeface="+mn-cs"/>
                        </a:rPr>
                        <a:t>・ロボット技術、光学技術、環境・新素材技術）の活用促進のために必要な事業実施に係る運転資金及び設備資金</a:t>
                      </a:r>
                      <a:endParaRPr kumimoji="1" lang="ja-JP" altLang="en-US" sz="12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22930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BIZ UDPゴシック" panose="020B0400000000000000" pitchFamily="50" charset="-128"/>
                          <a:ea typeface="BIZ UDPゴシック" panose="020B0400000000000000" pitchFamily="50" charset="-128"/>
                        </a:rPr>
                        <a:t>県内に事業所を有する中小企業者（資本金の額又は出資の総額が３億円以下並びに従業員の数が </a:t>
                      </a:r>
                      <a:r>
                        <a:rPr lang="en-US" altLang="ja-JP" sz="1200">
                          <a:latin typeface="BIZ UDPゴシック" panose="020B0400000000000000" pitchFamily="50" charset="-128"/>
                          <a:ea typeface="BIZ UDPゴシック" panose="020B0400000000000000" pitchFamily="50" charset="-128"/>
                        </a:rPr>
                        <a:t>300</a:t>
                      </a:r>
                      <a:r>
                        <a:rPr lang="ja-JP" altLang="en-US" sz="1200">
                          <a:latin typeface="BIZ UDPゴシック" panose="020B0400000000000000" pitchFamily="50" charset="-128"/>
                          <a:ea typeface="BIZ UDPゴシック" panose="020B0400000000000000" pitchFamily="50" charset="-128"/>
                        </a:rPr>
                        <a:t>人以下）等</a:t>
                      </a:r>
                      <a:endParaRPr kumimoji="1" lang="ja-JP" altLang="en-US" sz="120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a:latin typeface="BIZ UDPゴシック" panose="020B0400000000000000" pitchFamily="50" charset="-128"/>
                          <a:ea typeface="BIZ UDPゴシック" panose="020B0400000000000000" pitchFamily="50" charset="-128"/>
                        </a:rPr>
                        <a:t>県内に事業所を有する中小企業又は中小企業団体であって、県産業政策課の「とちぎ</a:t>
                      </a:r>
                      <a:r>
                        <a:rPr kumimoji="1" lang="en-US" altLang="ja-JP" sz="1200">
                          <a:latin typeface="BIZ UDPゴシック" panose="020B0400000000000000" pitchFamily="50" charset="-128"/>
                          <a:ea typeface="BIZ UDPゴシック" panose="020B0400000000000000" pitchFamily="50" charset="-128"/>
                        </a:rPr>
                        <a:t>SDG</a:t>
                      </a:r>
                      <a:r>
                        <a:rPr kumimoji="1" lang="ja-JP" altLang="en-US" sz="1200">
                          <a:latin typeface="BIZ UDPゴシック" panose="020B0400000000000000" pitchFamily="50" charset="-128"/>
                          <a:ea typeface="BIZ UDPゴシック" panose="020B0400000000000000" pitchFamily="50" charset="-128"/>
                        </a:rPr>
                        <a:t>ｓ推進企業登録制度」に登録されたもの</a:t>
                      </a:r>
                    </a:p>
                  </a:txBody>
                  <a:tcPr/>
                </a:tc>
                <a:tc>
                  <a:txBody>
                    <a:bodyPr/>
                    <a:lstStyle/>
                    <a:p>
                      <a:r>
                        <a:rPr kumimoji="1" lang="ja-JP" altLang="en-US" sz="1200">
                          <a:latin typeface="BIZ UDPゴシック" panose="020B0400000000000000" pitchFamily="50" charset="-128"/>
                          <a:ea typeface="BIZ UDPゴシック" panose="020B0400000000000000" pitchFamily="50" charset="-128"/>
                        </a:rPr>
                        <a:t>とちぎ未来技術フォーラムの会員であって、県内に事業所を有する（新たに設置する場合も含む。）中小企業者等</a:t>
                      </a:r>
                    </a:p>
                  </a:txBody>
                  <a:tcPr/>
                </a:tc>
                <a:extLst>
                  <a:ext uri="{0D108BD9-81ED-4DB2-BD59-A6C34878D82A}">
                    <a16:rowId xmlns:a16="http://schemas.microsoft.com/office/drawing/2014/main" val="3199805502"/>
                  </a:ext>
                </a:extLst>
              </a:tr>
              <a:tr h="370840">
                <a:tc>
                  <a:txBody>
                    <a:bodyPr/>
                    <a:lstStyle/>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補助金額</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一般モデル枠　</a:t>
                      </a:r>
                      <a:r>
                        <a:rPr kumimoji="1" lang="en-US" altLang="ja-JP" sz="1200">
                          <a:latin typeface="BIZ UDPゴシック" panose="020B0400000000000000" pitchFamily="50" charset="-128"/>
                          <a:ea typeface="BIZ UDPゴシック" panose="020B0400000000000000" pitchFamily="50" charset="-128"/>
                        </a:rPr>
                        <a:t>500</a:t>
                      </a:r>
                      <a:r>
                        <a:rPr kumimoji="1" lang="ja-JP" altLang="en-US" sz="1200">
                          <a:latin typeface="BIZ UDPゴシック" panose="020B0400000000000000" pitchFamily="50" charset="-128"/>
                          <a:ea typeface="BIZ UDPゴシック" panose="020B0400000000000000" pitchFamily="50" charset="-128"/>
                        </a:rPr>
                        <a:t>万円似内</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革新的</a:t>
                      </a:r>
                      <a:r>
                        <a:rPr kumimoji="1" lang="en-US" altLang="ja-JP" sz="1200">
                          <a:latin typeface="BIZ UDPゴシック" panose="020B0400000000000000" pitchFamily="50" charset="-128"/>
                          <a:ea typeface="BIZ UDPゴシック" panose="020B0400000000000000" pitchFamily="50" charset="-128"/>
                        </a:rPr>
                        <a:t>AI</a:t>
                      </a:r>
                      <a:r>
                        <a:rPr kumimoji="1" lang="ja-JP" altLang="en-US" sz="1200">
                          <a:latin typeface="BIZ UDPゴシック" panose="020B0400000000000000" pitchFamily="50" charset="-128"/>
                          <a:ea typeface="BIZ UDPゴシック" panose="020B0400000000000000" pitchFamily="50" charset="-128"/>
                        </a:rPr>
                        <a:t>モデル枠　</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1,000</a:t>
                      </a:r>
                      <a:r>
                        <a:rPr kumimoji="1" lang="ja-JP" altLang="en-US" sz="1200">
                          <a:latin typeface="BIZ UDPゴシック" panose="020B0400000000000000" pitchFamily="50" charset="-128"/>
                          <a:ea typeface="BIZ UDPゴシック" panose="020B0400000000000000" pitchFamily="50" charset="-128"/>
                        </a:rPr>
                        <a:t>万円似内</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補助率</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２分の１以内</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補助期間</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該当年度内</a:t>
                      </a:r>
                      <a:endParaRPr kumimoji="1" lang="en-US" altLang="ja-JP" sz="120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融資限度額</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１億円</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融資期間</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１０年似内</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融資利率</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年　</a:t>
                      </a:r>
                      <a:r>
                        <a:rPr kumimoji="1" lang="en-US" altLang="ja-JP" sz="1200">
                          <a:latin typeface="BIZ UDPゴシック" panose="020B0400000000000000" pitchFamily="50" charset="-128"/>
                          <a:ea typeface="BIZ UDPゴシック" panose="020B0400000000000000" pitchFamily="50" charset="-128"/>
                        </a:rPr>
                        <a:t>2.0</a:t>
                      </a:r>
                      <a:r>
                        <a:rPr kumimoji="1" lang="ja-JP" altLang="en-US" sz="1200">
                          <a:latin typeface="BIZ UDPゴシック" panose="020B0400000000000000" pitchFamily="50" charset="-128"/>
                          <a:ea typeface="BIZ UDPゴシック" panose="020B0400000000000000" pitchFamily="50" charset="-128"/>
                        </a:rPr>
                        <a:t>％似内</a:t>
                      </a:r>
                      <a:r>
                        <a:rPr kumimoji="1" lang="ja-JP" altLang="en-US" sz="1000">
                          <a:latin typeface="BIZ UDPゴシック" panose="020B0400000000000000" pitchFamily="50" charset="-128"/>
                          <a:ea typeface="BIZ UDPゴシック" panose="020B0400000000000000" pitchFamily="50" charset="-128"/>
                        </a:rPr>
                        <a:t>（保証なし）</a:t>
                      </a:r>
                      <a:endParaRPr kumimoji="1" lang="en-US" altLang="ja-JP" sz="10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年　</a:t>
                      </a:r>
                      <a:r>
                        <a:rPr kumimoji="1" lang="en-US" altLang="ja-JP" sz="1200">
                          <a:latin typeface="BIZ UDPゴシック" panose="020B0400000000000000" pitchFamily="50" charset="-128"/>
                          <a:ea typeface="BIZ UDPゴシック" panose="020B0400000000000000" pitchFamily="50" charset="-128"/>
                        </a:rPr>
                        <a:t>1.7</a:t>
                      </a:r>
                      <a:r>
                        <a:rPr kumimoji="1" lang="ja-JP" altLang="en-US" sz="1200">
                          <a:latin typeface="BIZ UDPゴシック" panose="020B0400000000000000" pitchFamily="50" charset="-128"/>
                          <a:ea typeface="BIZ UDPゴシック" panose="020B0400000000000000" pitchFamily="50" charset="-128"/>
                        </a:rPr>
                        <a:t>％似内</a:t>
                      </a:r>
                      <a:r>
                        <a:rPr kumimoji="1" lang="ja-JP" altLang="en-US" sz="1000">
                          <a:latin typeface="BIZ UDPゴシック" panose="020B0400000000000000" pitchFamily="50" charset="-128"/>
                          <a:ea typeface="BIZ UDPゴシック" panose="020B0400000000000000" pitchFamily="50" charset="-128"/>
                        </a:rPr>
                        <a:t>（責任共有制度対象）</a:t>
                      </a:r>
                      <a:endParaRPr kumimoji="1" lang="en-US" altLang="ja-JP" sz="10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年　</a:t>
                      </a:r>
                      <a:r>
                        <a:rPr kumimoji="1" lang="en-US" altLang="ja-JP" sz="1200">
                          <a:latin typeface="BIZ UDPゴシック" panose="020B0400000000000000" pitchFamily="50" charset="-128"/>
                          <a:ea typeface="BIZ UDPゴシック" panose="020B0400000000000000" pitchFamily="50" charset="-128"/>
                        </a:rPr>
                        <a:t>1.5</a:t>
                      </a:r>
                      <a:r>
                        <a:rPr kumimoji="1" lang="ja-JP" altLang="en-US" sz="1200">
                          <a:latin typeface="BIZ UDPゴシック" panose="020B0400000000000000" pitchFamily="50" charset="-128"/>
                          <a:ea typeface="BIZ UDPゴシック" panose="020B0400000000000000" pitchFamily="50" charset="-128"/>
                        </a:rPr>
                        <a:t>％似内</a:t>
                      </a:r>
                      <a:r>
                        <a:rPr kumimoji="1" lang="ja-JP" altLang="en-US" sz="1000">
                          <a:latin typeface="BIZ UDPゴシック" panose="020B0400000000000000" pitchFamily="50" charset="-128"/>
                          <a:ea typeface="BIZ UDPゴシック" panose="020B0400000000000000" pitchFamily="50" charset="-128"/>
                        </a:rPr>
                        <a:t>（責任共有制度対象外）</a:t>
                      </a:r>
                    </a:p>
                  </a:txBody>
                  <a:tcPr/>
                </a:tc>
                <a:tc>
                  <a:txBody>
                    <a:bodyPr/>
                    <a:lstStyle/>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融資限度額</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１億円</a:t>
                      </a:r>
                      <a:r>
                        <a:rPr kumimoji="1" lang="ja-JP" altLang="en-US" sz="900">
                          <a:latin typeface="BIZ UDPゴシック" panose="020B0400000000000000" pitchFamily="50" charset="-128"/>
                          <a:ea typeface="BIZ UDPゴシック" panose="020B0400000000000000" pitchFamily="50" charset="-128"/>
                        </a:rPr>
                        <a:t>（うち運転資金</a:t>
                      </a:r>
                      <a:r>
                        <a:rPr kumimoji="1" lang="en-US" altLang="ja-JP" sz="900">
                          <a:latin typeface="BIZ UDPゴシック" panose="020B0400000000000000" pitchFamily="50" charset="-128"/>
                          <a:ea typeface="BIZ UDPゴシック" panose="020B0400000000000000" pitchFamily="50" charset="-128"/>
                        </a:rPr>
                        <a:t>3,000</a:t>
                      </a:r>
                      <a:r>
                        <a:rPr kumimoji="1" lang="ja-JP" altLang="en-US" sz="900">
                          <a:latin typeface="BIZ UDPゴシック" panose="020B0400000000000000" pitchFamily="50" charset="-128"/>
                          <a:ea typeface="BIZ UDPゴシック" panose="020B0400000000000000" pitchFamily="50" charset="-128"/>
                        </a:rPr>
                        <a:t>万円）</a:t>
                      </a:r>
                      <a:endParaRPr kumimoji="1" lang="en-US" altLang="ja-JP" sz="9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融資期間</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運転資金　  </a:t>
                      </a:r>
                      <a:r>
                        <a:rPr kumimoji="1" lang="en-US" altLang="ja-JP" sz="1200">
                          <a:latin typeface="BIZ UDPゴシック" panose="020B0400000000000000" pitchFamily="50" charset="-128"/>
                          <a:ea typeface="BIZ UDPゴシック" panose="020B0400000000000000" pitchFamily="50" charset="-128"/>
                        </a:rPr>
                        <a:t>7</a:t>
                      </a:r>
                      <a:r>
                        <a:rPr kumimoji="1" lang="ja-JP" altLang="en-US" sz="1200">
                          <a:latin typeface="BIZ UDPゴシック" panose="020B0400000000000000" pitchFamily="50" charset="-128"/>
                          <a:ea typeface="BIZ UDPゴシック" panose="020B0400000000000000" pitchFamily="50" charset="-128"/>
                        </a:rPr>
                        <a:t>年似内</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設備資金　１０年似内</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融資利率</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年　</a:t>
                      </a:r>
                      <a:r>
                        <a:rPr kumimoji="1" lang="en-US" altLang="ja-JP" sz="1200">
                          <a:latin typeface="BIZ UDPゴシック" panose="020B0400000000000000" pitchFamily="50" charset="-128"/>
                          <a:ea typeface="BIZ UDPゴシック" panose="020B0400000000000000" pitchFamily="50" charset="-128"/>
                        </a:rPr>
                        <a:t>2.</a:t>
                      </a:r>
                      <a:r>
                        <a:rPr kumimoji="1" lang="ja-JP" altLang="en-US" sz="1200">
                          <a:latin typeface="BIZ UDPゴシック" panose="020B0400000000000000" pitchFamily="50" charset="-128"/>
                          <a:ea typeface="BIZ UDPゴシック" panose="020B0400000000000000" pitchFamily="50" charset="-128"/>
                        </a:rPr>
                        <a:t>２％似内</a:t>
                      </a:r>
                      <a:r>
                        <a:rPr kumimoji="1" lang="ja-JP" altLang="en-US" sz="1000">
                          <a:latin typeface="BIZ UDPゴシック" panose="020B0400000000000000" pitchFamily="50" charset="-128"/>
                          <a:ea typeface="BIZ UDPゴシック" panose="020B0400000000000000" pitchFamily="50" charset="-128"/>
                        </a:rPr>
                        <a:t>（保証なし）</a:t>
                      </a:r>
                      <a:endParaRPr kumimoji="1" lang="en-US" altLang="ja-JP" sz="10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年　</a:t>
                      </a:r>
                      <a:r>
                        <a:rPr kumimoji="1" lang="en-US" altLang="ja-JP" sz="1200">
                          <a:latin typeface="BIZ UDPゴシック" panose="020B0400000000000000" pitchFamily="50" charset="-128"/>
                          <a:ea typeface="BIZ UDPゴシック" panose="020B0400000000000000" pitchFamily="50" charset="-128"/>
                        </a:rPr>
                        <a:t>1.</a:t>
                      </a:r>
                      <a:r>
                        <a:rPr kumimoji="1" lang="ja-JP" altLang="en-US" sz="1200">
                          <a:latin typeface="BIZ UDPゴシック" panose="020B0400000000000000" pitchFamily="50" charset="-128"/>
                          <a:ea typeface="BIZ UDPゴシック" panose="020B0400000000000000" pitchFamily="50" charset="-128"/>
                        </a:rPr>
                        <a:t>９％似内</a:t>
                      </a:r>
                      <a:r>
                        <a:rPr kumimoji="1" lang="ja-JP" altLang="en-US" sz="1000">
                          <a:latin typeface="BIZ UDPゴシック" panose="020B0400000000000000" pitchFamily="50" charset="-128"/>
                          <a:ea typeface="BIZ UDPゴシック" panose="020B0400000000000000" pitchFamily="50" charset="-128"/>
                        </a:rPr>
                        <a:t>（責任共有制度対象）</a:t>
                      </a:r>
                      <a:endParaRPr kumimoji="1" lang="en-US" altLang="ja-JP" sz="10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年　</a:t>
                      </a:r>
                      <a:r>
                        <a:rPr kumimoji="1" lang="en-US" altLang="ja-JP" sz="1200">
                          <a:latin typeface="BIZ UDPゴシック" panose="020B0400000000000000" pitchFamily="50" charset="-128"/>
                          <a:ea typeface="BIZ UDPゴシック" panose="020B0400000000000000" pitchFamily="50" charset="-128"/>
                        </a:rPr>
                        <a:t>1.</a:t>
                      </a:r>
                      <a:r>
                        <a:rPr kumimoji="1" lang="ja-JP" altLang="en-US" sz="1200">
                          <a:latin typeface="BIZ UDPゴシック" panose="020B0400000000000000" pitchFamily="50" charset="-128"/>
                          <a:ea typeface="BIZ UDPゴシック" panose="020B0400000000000000" pitchFamily="50" charset="-128"/>
                        </a:rPr>
                        <a:t>７％似内</a:t>
                      </a:r>
                      <a:r>
                        <a:rPr kumimoji="1" lang="ja-JP" altLang="en-US" sz="1000">
                          <a:latin typeface="BIZ UDPゴシック" panose="020B0400000000000000" pitchFamily="50" charset="-128"/>
                          <a:ea typeface="BIZ UDPゴシック" panose="020B0400000000000000" pitchFamily="50" charset="-128"/>
                        </a:rPr>
                        <a:t>（責任共有制度対象外）</a:t>
                      </a:r>
                    </a:p>
                  </a:txBody>
                  <a:tcPr/>
                </a:tc>
                <a:extLst>
                  <a:ext uri="{0D108BD9-81ED-4DB2-BD59-A6C34878D82A}">
                    <a16:rowId xmlns:a16="http://schemas.microsoft.com/office/drawing/2014/main" val="1012111998"/>
                  </a:ext>
                </a:extLst>
              </a:tr>
              <a:tr h="370840">
                <a:tc>
                  <a:txBody>
                    <a:bodyPr/>
                    <a:lstStyle/>
                    <a:p>
                      <a:pPr algn="ctr"/>
                      <a:r>
                        <a:rPr lang="zh-TW" altLang="en-US" sz="1200">
                          <a:latin typeface="BIZ UDPゴシック" panose="020B0400000000000000" pitchFamily="50" charset="-128"/>
                          <a:ea typeface="BIZ UDPゴシック" panose="020B0400000000000000" pitchFamily="50" charset="-128"/>
                        </a:rPr>
                        <a:t>栃木県産業労働観光部</a:t>
                      </a:r>
                      <a:endParaRPr lang="en-US" altLang="zh-TW" sz="1200">
                        <a:latin typeface="BIZ UDPゴシック" panose="020B0400000000000000" pitchFamily="50" charset="-128"/>
                        <a:ea typeface="BIZ UDPゴシック" panose="020B0400000000000000" pitchFamily="50" charset="-128"/>
                      </a:endParaRPr>
                    </a:p>
                    <a:p>
                      <a:pPr algn="ctr"/>
                      <a:r>
                        <a:rPr lang="zh-TW" altLang="en-US" sz="1200">
                          <a:latin typeface="BIZ UDPゴシック" panose="020B0400000000000000" pitchFamily="50" charset="-128"/>
                          <a:ea typeface="BIZ UDPゴシック" panose="020B0400000000000000" pitchFamily="50" charset="-128"/>
                        </a:rPr>
                        <a:t>工業振興課</a:t>
                      </a:r>
                      <a:endParaRPr kumimoji="1" lang="ja-JP" altLang="en-US" sz="120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栃木県産業労働観光部</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経営支援課</a:t>
                      </a:r>
                      <a:endParaRPr kumimoji="1" lang="en-US" altLang="ja-JP" sz="120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栃木県産業労働観光部</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経営支援課</a:t>
                      </a:r>
                    </a:p>
                  </a:txBody>
                  <a:tcPr/>
                </a:tc>
                <a:extLst>
                  <a:ext uri="{0D108BD9-81ED-4DB2-BD59-A6C34878D82A}">
                    <a16:rowId xmlns:a16="http://schemas.microsoft.com/office/drawing/2014/main" val="200739761"/>
                  </a:ext>
                </a:extLst>
              </a:tr>
            </a:tbl>
          </a:graphicData>
        </a:graphic>
      </p:graphicFrame>
      <p:graphicFrame>
        <p:nvGraphicFramePr>
          <p:cNvPr id="6" name="表 6">
            <a:extLst>
              <a:ext uri="{FF2B5EF4-FFF2-40B4-BE49-F238E27FC236}">
                <a16:creationId xmlns:a16="http://schemas.microsoft.com/office/drawing/2014/main" id="{696503AB-CB7C-7CDE-7615-502882E97E59}"/>
              </a:ext>
            </a:extLst>
          </p:cNvPr>
          <p:cNvGraphicFramePr>
            <a:graphicFrameLocks noGrp="1"/>
          </p:cNvGraphicFramePr>
          <p:nvPr/>
        </p:nvGraphicFramePr>
        <p:xfrm>
          <a:off x="301853" y="2724823"/>
          <a:ext cx="799779" cy="3467464"/>
        </p:xfrm>
        <a:graphic>
          <a:graphicData uri="http://schemas.openxmlformats.org/drawingml/2006/table">
            <a:tbl>
              <a:tblPr firstRow="1" bandRow="1">
                <a:tableStyleId>{D7AC3CCA-C797-4891-BE02-D94E43425B78}</a:tableStyleId>
              </a:tblPr>
              <a:tblGrid>
                <a:gridCol w="799779">
                  <a:extLst>
                    <a:ext uri="{9D8B030D-6E8A-4147-A177-3AD203B41FA5}">
                      <a16:colId xmlns:a16="http://schemas.microsoft.com/office/drawing/2014/main" val="3968597808"/>
                    </a:ext>
                  </a:extLst>
                </a:gridCol>
              </a:tblGrid>
              <a:tr h="813164">
                <a:tc>
                  <a:txBody>
                    <a:bodyPr/>
                    <a:lstStyle/>
                    <a:p>
                      <a:pPr algn="ctr">
                        <a:lnSpc>
                          <a:spcPct val="330000"/>
                        </a:lnSpc>
                      </a:pPr>
                      <a:r>
                        <a:rPr kumimoji="1" lang="ja-JP" altLang="en-US" sz="1200" b="0">
                          <a:latin typeface="BIZ UDPゴシック" panose="020B0400000000000000" pitchFamily="50" charset="-128"/>
                          <a:ea typeface="BIZ UDPゴシック" panose="020B0400000000000000" pitchFamily="50" charset="-128"/>
                        </a:rPr>
                        <a:t>概要</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15328174"/>
                  </a:ext>
                </a:extLst>
              </a:tr>
              <a:tr h="831850">
                <a:tc>
                  <a:txBody>
                    <a:bodyPr/>
                    <a:lstStyle/>
                    <a:p>
                      <a:pPr algn="ctr">
                        <a:lnSpc>
                          <a:spcPct val="320000"/>
                        </a:lnSpc>
                      </a:pPr>
                      <a:r>
                        <a:rPr kumimoji="1" lang="ja-JP" altLang="en-US" sz="1200" b="0">
                          <a:latin typeface="BIZ UDPゴシック" panose="020B0400000000000000" pitchFamily="50" charset="-128"/>
                          <a:ea typeface="BIZ UDPゴシック" panose="020B0400000000000000" pitchFamily="50" charset="-128"/>
                        </a:rPr>
                        <a:t>対象者</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9173604"/>
                  </a:ext>
                </a:extLst>
              </a:tr>
              <a:tr h="1358900">
                <a:tc>
                  <a:txBody>
                    <a:bodyPr/>
                    <a:lstStyle/>
                    <a:p>
                      <a:pPr algn="ctr">
                        <a:lnSpc>
                          <a:spcPts val="7200"/>
                        </a:lnSpc>
                      </a:pPr>
                      <a:r>
                        <a:rPr kumimoji="1" lang="ja-JP" altLang="en-US" sz="1200" b="0">
                          <a:latin typeface="BIZ UDPゴシック" panose="020B0400000000000000" pitchFamily="50" charset="-128"/>
                          <a:ea typeface="BIZ UDPゴシック" panose="020B0400000000000000" pitchFamily="50" charset="-128"/>
                        </a:rPr>
                        <a:t>支援内容</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41365931"/>
                  </a:ext>
                </a:extLst>
              </a:tr>
              <a:tr h="463550">
                <a:tc>
                  <a:txBody>
                    <a:bodyPr/>
                    <a:lstStyle/>
                    <a:p>
                      <a:pPr algn="ctr">
                        <a:lnSpc>
                          <a:spcPts val="2400"/>
                        </a:lnSpc>
                      </a:pPr>
                      <a:r>
                        <a:rPr kumimoji="1" lang="ja-JP" altLang="en-US" sz="1200" b="0">
                          <a:latin typeface="BIZ UDPゴシック" panose="020B0400000000000000" pitchFamily="50" charset="-128"/>
                          <a:ea typeface="BIZ UDPゴシック" panose="020B0400000000000000" pitchFamily="50" charset="-128"/>
                        </a:rPr>
                        <a:t>所管先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1905436"/>
                  </a:ext>
                </a:extLst>
              </a:tr>
            </a:tbl>
          </a:graphicData>
        </a:graphic>
      </p:graphicFrame>
      <p:sp>
        <p:nvSpPr>
          <p:cNvPr id="2" name="テキスト ボックス 1">
            <a:extLst>
              <a:ext uri="{FF2B5EF4-FFF2-40B4-BE49-F238E27FC236}">
                <a16:creationId xmlns:a16="http://schemas.microsoft.com/office/drawing/2014/main" id="{C49FF979-4C99-2A40-814A-8E05B37D2694}"/>
              </a:ext>
            </a:extLst>
          </p:cNvPr>
          <p:cNvSpPr txBox="1"/>
          <p:nvPr/>
        </p:nvSpPr>
        <p:spPr>
          <a:xfrm>
            <a:off x="4621428" y="6200622"/>
            <a:ext cx="5165124" cy="253916"/>
          </a:xfrm>
          <a:prstGeom prst="rect">
            <a:avLst/>
          </a:prstGeom>
          <a:noFill/>
        </p:spPr>
        <p:txBody>
          <a:bodyPr wrap="square" rtlCol="0">
            <a:spAutoFit/>
          </a:bodyPr>
          <a:lstStyle/>
          <a:p>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上記の栃木県融資制度は一部であり、ほかにも多様な融資を御用意しております。</a:t>
            </a:r>
            <a:endParaRPr kumimoji="1" lang="ja-JP" altLang="en-US" sz="105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584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EEEB"/>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導入に当たっての参考情報</a:t>
            </a:r>
          </a:p>
        </p:txBody>
      </p:sp>
      <p:sp>
        <p:nvSpPr>
          <p:cNvPr id="5" name="スライド番号プレースホルダー 4"/>
          <p:cNvSpPr>
            <a:spLocks noGrp="1"/>
          </p:cNvSpPr>
          <p:nvPr>
            <p:ph type="sldNum" sz="quarter" idx="12"/>
          </p:nvPr>
        </p:nvSpPr>
        <p:spPr>
          <a:xfrm>
            <a:off x="6990743" y="6389606"/>
            <a:ext cx="2228850" cy="365125"/>
          </a:xfrm>
        </p:spPr>
        <p:txBody>
          <a:bodyPr/>
          <a:lstStyle/>
          <a:p>
            <a:fld id="{7DE16AE4-3638-462A-8A64-09D2D23247E7}" type="slidenum">
              <a:rPr lang="en-US" altLang="ja-JP" smtClean="0"/>
              <a:t>27</a:t>
            </a:fld>
            <a:endParaRPr lang="ja-JP" altLang="en-US"/>
          </a:p>
        </p:txBody>
      </p:sp>
      <p:sp>
        <p:nvSpPr>
          <p:cNvPr id="12" name="角丸四角形 11"/>
          <p:cNvSpPr/>
          <p:nvPr/>
        </p:nvSpPr>
        <p:spPr>
          <a:xfrm>
            <a:off x="301853" y="616073"/>
            <a:ext cx="9302291" cy="466628"/>
          </a:xfrm>
          <a:prstGeom prst="roundRect">
            <a:avLst>
              <a:gd name="adj" fmla="val 7247"/>
            </a:avLst>
          </a:prstGeom>
          <a:solidFill>
            <a:srgbClr val="E76363"/>
          </a:solidFill>
          <a:ln w="12700" cap="flat" cmpd="sng" algn="ctr">
            <a:noFill/>
            <a:prstDash val="solid"/>
            <a:miter lim="800000"/>
          </a:ln>
          <a:effectLst/>
        </p:spPr>
        <p:txBody>
          <a:bodyPr rtlCol="0" anchor="ctr"/>
          <a:lstStyle/>
          <a:p>
            <a:pPr>
              <a:lnSpc>
                <a:spcPts val="2800"/>
              </a:lnSpc>
            </a:pPr>
            <a:r>
              <a:rPr lang="ja-JP" altLang="en-US">
                <a:latin typeface="BIZ UDPゴシック" panose="020B0400000000000000" pitchFamily="50" charset="-128"/>
                <a:ea typeface="BIZ UDPゴシック" panose="020B0400000000000000" pitchFamily="50" charset="-128"/>
              </a:rPr>
              <a:t>　</a:t>
            </a:r>
            <a:r>
              <a:rPr lang="ja-JP" altLang="en-US" sz="2000">
                <a:solidFill>
                  <a:schemeClr val="bg1"/>
                </a:solidFill>
                <a:latin typeface="BIZ UDPゴシック" panose="020B0400000000000000" pitchFamily="50" charset="-128"/>
                <a:ea typeface="BIZ UDPゴシック" panose="020B0400000000000000" pitchFamily="50" charset="-128"/>
              </a:rPr>
              <a:t>①</a:t>
            </a:r>
            <a:r>
              <a:rPr lang="en-US" altLang="ja-JP" sz="2000">
                <a:solidFill>
                  <a:schemeClr val="bg1"/>
                </a:solidFill>
                <a:latin typeface="BIZ UDPゴシック" panose="020B0400000000000000" pitchFamily="50" charset="-128"/>
                <a:ea typeface="BIZ UDPゴシック" panose="020B0400000000000000" pitchFamily="50" charset="-128"/>
              </a:rPr>
              <a:t>-2</a:t>
            </a:r>
            <a:r>
              <a:rPr lang="ja-JP" altLang="en-US" sz="2000">
                <a:solidFill>
                  <a:schemeClr val="bg1"/>
                </a:solidFill>
                <a:latin typeface="BIZ UDPゴシック" panose="020B0400000000000000" pitchFamily="50" charset="-128"/>
                <a:ea typeface="BIZ UDPゴシック" panose="020B0400000000000000" pitchFamily="50" charset="-128"/>
              </a:rPr>
              <a:t>　</a:t>
            </a:r>
            <a:r>
              <a:rPr lang="ja-JP" altLang="en-US" sz="2000" b="1">
                <a:solidFill>
                  <a:schemeClr val="bg1"/>
                </a:solidFill>
                <a:latin typeface="BIZ UDPゴシック" panose="020B0400000000000000" pitchFamily="50" charset="-128"/>
                <a:ea typeface="BIZ UDPゴシック" panose="020B0400000000000000" pitchFamily="50" charset="-128"/>
              </a:rPr>
              <a:t>補助金・助成金について（国所管）</a:t>
            </a:r>
            <a:endParaRPr lang="en-US" altLang="ja-JP" sz="2400" b="1">
              <a:solidFill>
                <a:schemeClr val="bg1"/>
              </a:solidFill>
              <a:latin typeface="BIZ UDPゴシック" panose="020B0400000000000000" pitchFamily="50" charset="-128"/>
              <a:ea typeface="BIZ UDPゴシック" panose="020B0400000000000000" pitchFamily="50" charset="-128"/>
            </a:endParaRPr>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22" name="角丸四角形 12">
            <a:extLst>
              <a:ext uri="{FF2B5EF4-FFF2-40B4-BE49-F238E27FC236}">
                <a16:creationId xmlns:a16="http://schemas.microsoft.com/office/drawing/2014/main" id="{B24EB787-995A-2C2A-C697-ECDA0FCBD16D}"/>
              </a:ext>
            </a:extLst>
          </p:cNvPr>
          <p:cNvSpPr/>
          <p:nvPr/>
        </p:nvSpPr>
        <p:spPr>
          <a:xfrm>
            <a:off x="304705" y="1122506"/>
            <a:ext cx="9302290" cy="890169"/>
          </a:xfrm>
          <a:prstGeom prst="rect">
            <a:avLst/>
          </a:prstGeom>
          <a:solidFill>
            <a:srgbClr val="FFEEEB"/>
          </a:solidFill>
          <a:ln/>
        </p:spPr>
        <p:style>
          <a:lnRef idx="2">
            <a:schemeClr val="dk1"/>
          </a:lnRef>
          <a:fillRef idx="1">
            <a:schemeClr val="lt1"/>
          </a:fillRef>
          <a:effectRef idx="0">
            <a:schemeClr val="dk1"/>
          </a:effectRef>
          <a:fontRef idx="minor">
            <a:schemeClr val="dk1"/>
          </a:fontRef>
        </p:style>
        <p:txBody>
          <a:bodyPr lIns="180000" tIns="144000" rIns="180000" bIns="144000" rtlCol="0" anchor="t"/>
          <a:lstStyle/>
          <a:p>
            <a:pPr>
              <a:lnSpc>
                <a:spcPts val="2800"/>
              </a:lnSpc>
            </a:pPr>
            <a:r>
              <a:rPr lang="ja-JP" altLang="en-US">
                <a:latin typeface="Meiryo UI" panose="020B0604030504040204" pitchFamily="50" charset="-128"/>
                <a:ea typeface="Meiryo UI" panose="020B0604030504040204" pitchFamily="50" charset="-128"/>
              </a:rPr>
              <a:t>　</a:t>
            </a:r>
            <a:r>
              <a:rPr lang="en-US" altLang="ja-JP" b="1">
                <a:latin typeface="游ゴシック" panose="020B0400000000000000" pitchFamily="50" charset="-128"/>
                <a:ea typeface="游ゴシック" panose="020B0400000000000000" pitchFamily="50" charset="-128"/>
              </a:rPr>
              <a:t> </a:t>
            </a:r>
            <a:endParaRPr lang="en-US" altLang="ja-JP" b="1" u="sng">
              <a:solidFill>
                <a:srgbClr val="FF0000"/>
              </a:solidFill>
              <a:latin typeface="游ゴシック" panose="020B0400000000000000" pitchFamily="50" charset="-128"/>
              <a:ea typeface="游ゴシック" panose="020B0400000000000000" pitchFamily="50" charset="-128"/>
            </a:endParaRPr>
          </a:p>
        </p:txBody>
      </p:sp>
      <p:sp>
        <p:nvSpPr>
          <p:cNvPr id="24" name="角丸四角形 12">
            <a:extLst>
              <a:ext uri="{FF2B5EF4-FFF2-40B4-BE49-F238E27FC236}">
                <a16:creationId xmlns:a16="http://schemas.microsoft.com/office/drawing/2014/main" id="{D54C9A26-B56B-11A5-9005-E7A688230699}"/>
              </a:ext>
            </a:extLst>
          </p:cNvPr>
          <p:cNvSpPr/>
          <p:nvPr/>
        </p:nvSpPr>
        <p:spPr>
          <a:xfrm>
            <a:off x="252582" y="1400519"/>
            <a:ext cx="9400834" cy="560177"/>
          </a:xfrm>
          <a:prstGeom prst="roundRect">
            <a:avLst>
              <a:gd name="adj" fmla="val 7247"/>
            </a:avLst>
          </a:prstGeom>
          <a:noFill/>
          <a:ln w="12700" cap="flat" cmpd="sng" algn="ctr">
            <a:noFill/>
            <a:prstDash val="solid"/>
            <a:miter lim="800000"/>
          </a:ln>
          <a:effectLst/>
        </p:spPr>
        <p:txBody>
          <a:bodyPr lIns="180000" tIns="144000" rIns="180000" bIns="144000" rtlCol="0" anchor="ctr"/>
          <a:lstStyle/>
          <a:p>
            <a:r>
              <a:rPr lang="ja-JP" altLang="en-US" sz="1400" b="1">
                <a:latin typeface="BIZ UDPゴシック" panose="020B0400000000000000" pitchFamily="50" charset="-128"/>
                <a:ea typeface="BIZ UDPゴシック" panose="020B0400000000000000" pitchFamily="50" charset="-128"/>
              </a:rPr>
              <a:t>●　企業の設備導入等に活用できる可能性がある資金支援・補助制度（国所管）の一例です。</a:t>
            </a:r>
            <a:endParaRPr lang="en-US" altLang="ja-JP" sz="1400" b="1">
              <a:latin typeface="BIZ UDPゴシック" panose="020B0400000000000000" pitchFamily="50" charset="-128"/>
              <a:ea typeface="BIZ UDPゴシック" panose="020B0400000000000000" pitchFamily="50" charset="-128"/>
            </a:endParaRPr>
          </a:p>
          <a:p>
            <a:pPr>
              <a:lnSpc>
                <a:spcPts val="500"/>
              </a:lnSpc>
            </a:pPr>
            <a:endParaRPr lang="en-US" altLang="ja-JP" sz="1400" b="1">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　</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いずれも</a:t>
            </a:r>
            <a:r>
              <a:rPr lang="ja-JP" altLang="en-US" sz="1400" b="1">
                <a:solidFill>
                  <a:srgbClr val="FF0000"/>
                </a:solidFill>
                <a:latin typeface="BIZ UDPゴシック" panose="020B0400000000000000" pitchFamily="50" charset="-128"/>
                <a:ea typeface="BIZ UDPゴシック" panose="020B0400000000000000" pitchFamily="50" charset="-128"/>
              </a:rPr>
              <a:t>食品ロス削減対策での利用が保証されているものではなく、個別の審査等が必要</a:t>
            </a:r>
            <a:r>
              <a:rPr lang="ja-JP" altLang="en-US" sz="1400">
                <a:latin typeface="BIZ UDPゴシック" panose="020B0400000000000000" pitchFamily="50" charset="-128"/>
                <a:ea typeface="BIZ UDPゴシック" panose="020B0400000000000000" pitchFamily="50" charset="-128"/>
              </a:rPr>
              <a:t>となります。</a:t>
            </a:r>
            <a:endParaRPr lang="en-US" altLang="ja-JP" sz="1400">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　</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a:t>
            </a:r>
            <a:r>
              <a:rPr lang="en-US" altLang="ja-JP" sz="1400">
                <a:latin typeface="BIZ UDPゴシック" panose="020B0400000000000000" pitchFamily="50" charset="-128"/>
                <a:ea typeface="BIZ UDPゴシック" panose="020B0400000000000000" pitchFamily="50" charset="-128"/>
              </a:rPr>
              <a:t>R</a:t>
            </a:r>
            <a:r>
              <a:rPr lang="ja-JP" altLang="en-US" sz="1400">
                <a:latin typeface="BIZ UDPゴシック" panose="020B0400000000000000" pitchFamily="50" charset="-128"/>
                <a:ea typeface="BIZ UDPゴシック" panose="020B0400000000000000" pitchFamily="50" charset="-128"/>
              </a:rPr>
              <a:t>７</a:t>
            </a:r>
            <a:r>
              <a:rPr lang="en-US" altLang="ja-JP" sz="1400">
                <a:latin typeface="BIZ UDPゴシック" panose="020B0400000000000000" pitchFamily="50" charset="-128"/>
                <a:ea typeface="BIZ UDPゴシック" panose="020B0400000000000000" pitchFamily="50" charset="-128"/>
              </a:rPr>
              <a:t>(2025)</a:t>
            </a:r>
            <a:r>
              <a:rPr lang="ja-JP" altLang="en-US" sz="1400">
                <a:latin typeface="BIZ UDPゴシック" panose="020B0400000000000000" pitchFamily="50" charset="-128"/>
                <a:ea typeface="BIZ UDPゴシック" panose="020B0400000000000000" pitchFamily="50" charset="-128"/>
              </a:rPr>
              <a:t>年１月時点の制度内容を記載しており、</a:t>
            </a:r>
            <a:r>
              <a:rPr lang="ja-JP" altLang="en-US" sz="1400" b="1">
                <a:solidFill>
                  <a:srgbClr val="FF0000"/>
                </a:solidFill>
                <a:latin typeface="BIZ UDPゴシック" panose="020B0400000000000000" pitchFamily="50" charset="-128"/>
                <a:ea typeface="BIZ UDPゴシック" panose="020B0400000000000000" pitchFamily="50" charset="-128"/>
              </a:rPr>
              <a:t>最新の情報は随時御確認ください。</a:t>
            </a:r>
            <a:endParaRPr lang="en-US" altLang="ja-JP" sz="1400" b="1">
              <a:solidFill>
                <a:srgbClr val="FF0000"/>
              </a:solidFill>
              <a:latin typeface="BIZ UDPゴシック" panose="020B0400000000000000" pitchFamily="50" charset="-128"/>
              <a:ea typeface="BIZ UDPゴシック" panose="020B0400000000000000" pitchFamily="50" charset="-128"/>
            </a:endParaRPr>
          </a:p>
          <a:p>
            <a:r>
              <a:rPr lang="ja-JP" altLang="en-US" sz="1400" b="1">
                <a:latin typeface="BIZ UDPゴシック" panose="020B0400000000000000" pitchFamily="50" charset="-128"/>
                <a:ea typeface="BIZ UDPゴシック" panose="020B0400000000000000" pitchFamily="50" charset="-128"/>
              </a:rPr>
              <a:t>　　　　　　　　　　　　</a:t>
            </a:r>
            <a:endParaRPr lang="en-US" altLang="ja-JP" sz="1400" b="1">
              <a:latin typeface="BIZ UDPゴシック" panose="020B0400000000000000" pitchFamily="50" charset="-128"/>
              <a:ea typeface="BIZ UDPゴシック" panose="020B0400000000000000" pitchFamily="50" charset="-128"/>
            </a:endParaRPr>
          </a:p>
        </p:txBody>
      </p:sp>
      <p:graphicFrame>
        <p:nvGraphicFramePr>
          <p:cNvPr id="7" name="表 7">
            <a:extLst>
              <a:ext uri="{FF2B5EF4-FFF2-40B4-BE49-F238E27FC236}">
                <a16:creationId xmlns:a16="http://schemas.microsoft.com/office/drawing/2014/main" id="{E7D330F3-C9B7-F3AD-9536-0B8EC7C91C78}"/>
              </a:ext>
            </a:extLst>
          </p:cNvPr>
          <p:cNvGraphicFramePr>
            <a:graphicFrameLocks noGrp="1"/>
          </p:cNvGraphicFramePr>
          <p:nvPr/>
        </p:nvGraphicFramePr>
        <p:xfrm>
          <a:off x="1204112" y="2064630"/>
          <a:ext cx="8400037" cy="4273021"/>
        </p:xfrm>
        <a:graphic>
          <a:graphicData uri="http://schemas.openxmlformats.org/drawingml/2006/table">
            <a:tbl>
              <a:tblPr firstRow="1" bandRow="1">
                <a:tableStyleId>{93296810-A885-4BE3-A3E7-6D5BEEA58F35}</a:tableStyleId>
              </a:tblPr>
              <a:tblGrid>
                <a:gridCol w="2661822">
                  <a:extLst>
                    <a:ext uri="{9D8B030D-6E8A-4147-A177-3AD203B41FA5}">
                      <a16:colId xmlns:a16="http://schemas.microsoft.com/office/drawing/2014/main" val="4238032459"/>
                    </a:ext>
                  </a:extLst>
                </a:gridCol>
                <a:gridCol w="2849153">
                  <a:extLst>
                    <a:ext uri="{9D8B030D-6E8A-4147-A177-3AD203B41FA5}">
                      <a16:colId xmlns:a16="http://schemas.microsoft.com/office/drawing/2014/main" val="3618385592"/>
                    </a:ext>
                  </a:extLst>
                </a:gridCol>
                <a:gridCol w="2889062">
                  <a:extLst>
                    <a:ext uri="{9D8B030D-6E8A-4147-A177-3AD203B41FA5}">
                      <a16:colId xmlns:a16="http://schemas.microsoft.com/office/drawing/2014/main" val="3005297139"/>
                    </a:ext>
                  </a:extLst>
                </a:gridCol>
              </a:tblGrid>
              <a:tr h="616302">
                <a:tc>
                  <a:txBody>
                    <a:bodyPr/>
                    <a:lstStyle/>
                    <a:p>
                      <a:pPr algn="ctr"/>
                      <a:r>
                        <a:rPr kumimoji="1" lang="en-US" altLang="ja-JP">
                          <a:latin typeface="BIZ UDPゴシック" panose="020B0400000000000000" pitchFamily="50" charset="-128"/>
                          <a:ea typeface="BIZ UDPゴシック" panose="020B0400000000000000" pitchFamily="50" charset="-128"/>
                        </a:rPr>
                        <a:t>IT</a:t>
                      </a:r>
                      <a:r>
                        <a:rPr kumimoji="1" lang="ja-JP" altLang="en-US">
                          <a:latin typeface="BIZ UDPゴシック" panose="020B0400000000000000" pitchFamily="50" charset="-128"/>
                          <a:ea typeface="BIZ UDPゴシック" panose="020B0400000000000000" pitchFamily="50" charset="-128"/>
                        </a:rPr>
                        <a:t>導入補助金</a:t>
                      </a:r>
                    </a:p>
                  </a:txBody>
                  <a:tcPr/>
                </a:tc>
                <a:tc>
                  <a:txBody>
                    <a:bodyPr/>
                    <a:lstStyle/>
                    <a:p>
                      <a:pPr algn="ctr"/>
                      <a:r>
                        <a:rPr kumimoji="1" lang="ja-JP" altLang="en-US" sz="1600">
                          <a:latin typeface="BIZ UDPゴシック" panose="020B0400000000000000" pitchFamily="50" charset="-128"/>
                          <a:ea typeface="BIZ UDPゴシック" panose="020B0400000000000000" pitchFamily="50" charset="-128"/>
                        </a:rPr>
                        <a:t>ものづくり・商業・サービス</a:t>
                      </a:r>
                      <a:endParaRPr kumimoji="1" lang="en-US" altLang="ja-JP" sz="1600">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生産性向上促進補助金</a:t>
                      </a:r>
                    </a:p>
                  </a:txBody>
                  <a:tcPr/>
                </a:tc>
                <a:tc>
                  <a:txBody>
                    <a:bodyPr/>
                    <a:lstStyle/>
                    <a:p>
                      <a:pPr algn="ctr"/>
                      <a:r>
                        <a:rPr kumimoji="1" lang="zh-TW" altLang="en-US">
                          <a:latin typeface="BIZ UDPゴシック" panose="020B0400000000000000" pitchFamily="50" charset="-128"/>
                          <a:ea typeface="BIZ UDPゴシック" panose="020B0400000000000000" pitchFamily="50" charset="-128"/>
                        </a:rPr>
                        <a:t>人材開発支援助成金</a:t>
                      </a:r>
                      <a:endParaRPr kumimoji="1" lang="ja-JP" altLang="en-US">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20480753"/>
                  </a:ext>
                </a:extLst>
              </a:tr>
              <a:tr h="1070420">
                <a:tc>
                  <a:txBody>
                    <a:bodyPr/>
                    <a:lstStyle/>
                    <a:p>
                      <a:r>
                        <a:rPr kumimoji="1" lang="ja-JP" altLang="en-US" sz="1200" b="0" kern="1200">
                          <a:solidFill>
                            <a:schemeClr val="dk1"/>
                          </a:solidFill>
                          <a:effectLst/>
                          <a:latin typeface="BIZ UDPゴシック" panose="020B0400000000000000" pitchFamily="50" charset="-128"/>
                          <a:ea typeface="BIZ UDPゴシック" panose="020B0400000000000000" pitchFamily="50" charset="-128"/>
                        </a:rPr>
                        <a:t>中小企業・小規模事業者等の業務効率化や</a:t>
                      </a:r>
                      <a:r>
                        <a:rPr kumimoji="1" lang="en-US" altLang="ja-JP" sz="1200" b="0" kern="1200">
                          <a:solidFill>
                            <a:schemeClr val="dk1"/>
                          </a:solidFill>
                          <a:effectLst/>
                          <a:latin typeface="BIZ UDPゴシック" panose="020B0400000000000000" pitchFamily="50" charset="-128"/>
                          <a:ea typeface="BIZ UDPゴシック" panose="020B0400000000000000" pitchFamily="50" charset="-128"/>
                        </a:rPr>
                        <a:t>DX</a:t>
                      </a:r>
                      <a:r>
                        <a:rPr kumimoji="1" lang="ja-JP" altLang="en-US" sz="1200" b="0" kern="1200">
                          <a:solidFill>
                            <a:schemeClr val="dk1"/>
                          </a:solidFill>
                          <a:effectLst/>
                          <a:latin typeface="BIZ UDPゴシック" panose="020B0400000000000000" pitchFamily="50" charset="-128"/>
                          <a:ea typeface="BIZ UDPゴシック" panose="020B0400000000000000" pitchFamily="50" charset="-128"/>
                        </a:rPr>
                        <a:t>の推進、セキュリティ対策に向けた</a:t>
                      </a:r>
                      <a:r>
                        <a:rPr kumimoji="1" lang="en-US" altLang="ja-JP" sz="1200" b="0" kern="1200">
                          <a:solidFill>
                            <a:schemeClr val="dk1"/>
                          </a:solidFill>
                          <a:effectLst/>
                          <a:latin typeface="BIZ UDPゴシック" panose="020B0400000000000000" pitchFamily="50" charset="-128"/>
                          <a:ea typeface="BIZ UDPゴシック" panose="020B0400000000000000" pitchFamily="50" charset="-128"/>
                        </a:rPr>
                        <a:t>IT</a:t>
                      </a:r>
                      <a:r>
                        <a:rPr kumimoji="1" lang="ja-JP" altLang="en-US" sz="1200" b="0" kern="1200">
                          <a:solidFill>
                            <a:schemeClr val="dk1"/>
                          </a:solidFill>
                          <a:effectLst/>
                          <a:latin typeface="BIZ UDPゴシック" panose="020B0400000000000000" pitchFamily="50" charset="-128"/>
                          <a:ea typeface="BIZ UDPゴシック" panose="020B0400000000000000" pitchFamily="50" charset="-128"/>
                        </a:rPr>
                        <a:t>ツール等の導入費用の支援</a:t>
                      </a:r>
                      <a:endParaRPr kumimoji="1" lang="ja-JP" altLang="en-US" sz="120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a:latin typeface="BIZ UDPゴシック" panose="020B0400000000000000" pitchFamily="50" charset="-128"/>
                          <a:ea typeface="BIZ UDPゴシック" panose="020B0400000000000000" pitchFamily="50" charset="-128"/>
                        </a:rPr>
                        <a:t>中小企業・小規模事業者等が直面する制度変更等に対応するため、革新的サービス開発・試作品開発・生産プロセスの改善を行うための設備投資等の支援</a:t>
                      </a:r>
                    </a:p>
                  </a:txBody>
                  <a:tcPr/>
                </a:tc>
                <a:tc>
                  <a:txBody>
                    <a:bodyPr/>
                    <a:lstStyle/>
                    <a:p>
                      <a:r>
                        <a:rPr kumimoji="1" lang="ja-JP" altLang="en-US" sz="1200">
                          <a:latin typeface="BIZ UDPゴシック" panose="020B0400000000000000" pitchFamily="50" charset="-128"/>
                          <a:ea typeface="BIZ UDPゴシック" panose="020B0400000000000000" pitchFamily="50" charset="-128"/>
                        </a:rPr>
                        <a:t>労働者の職業能力開発を効果的に促進するため、事業主等が労働者に対して職業訓練等を通じて専門的な知識や技能を習得する際に必要な訓練経費や、訓練期間中の賃金の一部を助成する</a:t>
                      </a:r>
                    </a:p>
                  </a:txBody>
                  <a:tcPr/>
                </a:tc>
                <a:extLst>
                  <a:ext uri="{0D108BD9-81ED-4DB2-BD59-A6C34878D82A}">
                    <a16:rowId xmlns:a16="http://schemas.microsoft.com/office/drawing/2014/main" val="2776078150"/>
                  </a:ext>
                </a:extLst>
              </a:tr>
              <a:tr h="486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a:solidFill>
                            <a:schemeClr val="dk1"/>
                          </a:solidFill>
                          <a:effectLst/>
                          <a:latin typeface="BIZ UDPゴシック" panose="020B0400000000000000" pitchFamily="50" charset="-128"/>
                          <a:ea typeface="BIZ UDPゴシック" panose="020B0400000000000000" pitchFamily="50" charset="-128"/>
                        </a:rPr>
                        <a:t>中小企業・小規模事業者（日本国内て法人登記し事業を営む法人又は個人）</a:t>
                      </a:r>
                      <a:endParaRPr kumimoji="1" lang="ja-JP" altLang="en-US" sz="1200" b="0" i="0" kern="1200">
                        <a:solidFill>
                          <a:schemeClr val="dk1"/>
                        </a:solidFill>
                        <a:effectLst/>
                        <a:latin typeface="BIZ UDPゴシック" panose="020B0400000000000000" pitchFamily="50" charset="-128"/>
                        <a:ea typeface="BIZ UDPゴシック" panose="020B0400000000000000" pitchFamily="50" charset="-128"/>
                        <a:cs typeface="+mn-cs"/>
                      </a:endParaRPr>
                    </a:p>
                  </a:txBody>
                  <a:tcPr/>
                </a:tc>
                <a:tc>
                  <a:txBody>
                    <a:bodyPr/>
                    <a:lstStyle/>
                    <a:p>
                      <a:r>
                        <a:rPr kumimoji="1" lang="ja-JP" altLang="en-US" sz="1200" b="0" kern="1200">
                          <a:solidFill>
                            <a:schemeClr val="dk1"/>
                          </a:solidFill>
                          <a:effectLst/>
                          <a:latin typeface="BIZ UDPゴシック" panose="020B0400000000000000" pitchFamily="50" charset="-128"/>
                          <a:ea typeface="BIZ UDPゴシック" panose="020B0400000000000000" pitchFamily="50" charset="-128"/>
                        </a:rPr>
                        <a:t>中小企業・小規模事業者　等</a:t>
                      </a:r>
                      <a:endParaRPr kumimoji="1" lang="ja-JP" altLang="en-US" sz="1200">
                        <a:latin typeface="BIZ UDPゴシック" panose="020B0400000000000000" pitchFamily="50" charset="-128"/>
                        <a:ea typeface="BIZ UDPゴシック" panose="020B0400000000000000" pitchFamily="50" charset="-128"/>
                      </a:endParaRPr>
                    </a:p>
                  </a:txBody>
                  <a:tcPr/>
                </a:tc>
                <a:tc>
                  <a:txBody>
                    <a:bodyPr/>
                    <a:lstStyle/>
                    <a:p>
                      <a:r>
                        <a:rPr lang="ja-JP" altLang="en-US" sz="1200">
                          <a:latin typeface="BIZ UDPゴシック" panose="020B0400000000000000" pitchFamily="50" charset="-128"/>
                          <a:ea typeface="BIZ UDPゴシック" panose="020B0400000000000000" pitchFamily="50" charset="-128"/>
                        </a:rPr>
                        <a:t>雇用保険適用事業所の事業主　等</a:t>
                      </a:r>
                      <a:endParaRPr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その他コースごとの対象要件あり。</a:t>
                      </a:r>
                    </a:p>
                  </a:txBody>
                  <a:tcPr/>
                </a:tc>
                <a:extLst>
                  <a:ext uri="{0D108BD9-81ED-4DB2-BD59-A6C34878D82A}">
                    <a16:rowId xmlns:a16="http://schemas.microsoft.com/office/drawing/2014/main" val="2729123456"/>
                  </a:ext>
                </a:extLst>
              </a:tr>
              <a:tr h="1459664">
                <a:tc>
                  <a:txBody>
                    <a:bodyPr/>
                    <a:lstStyle/>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補助金額</a:t>
                      </a:r>
                      <a:r>
                        <a:rPr kumimoji="1" lang="en-US" altLang="ja-JP" sz="1200">
                          <a:latin typeface="BIZ UDPゴシック" panose="020B0400000000000000" pitchFamily="50" charset="-128"/>
                          <a:ea typeface="BIZ UDPゴシック" panose="020B0400000000000000" pitchFamily="50" charset="-128"/>
                        </a:rPr>
                        <a:t>】450</a:t>
                      </a:r>
                      <a:r>
                        <a:rPr kumimoji="1" lang="ja-JP" altLang="en-US" sz="1200">
                          <a:latin typeface="BIZ UDPゴシック" panose="020B0400000000000000" pitchFamily="50" charset="-128"/>
                          <a:ea typeface="BIZ UDPゴシック" panose="020B0400000000000000" pitchFamily="50" charset="-128"/>
                        </a:rPr>
                        <a:t>万円以下</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補助率</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2</a:t>
                      </a:r>
                      <a:r>
                        <a:rPr kumimoji="1" lang="ja-JP" altLang="en-US" sz="1200">
                          <a:latin typeface="BIZ UDPゴシック" panose="020B0400000000000000" pitchFamily="50" charset="-128"/>
                          <a:ea typeface="BIZ UDPゴシック" panose="020B0400000000000000" pitchFamily="50" charset="-128"/>
                        </a:rPr>
                        <a:t>分の１以内</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※R6</a:t>
                      </a:r>
                      <a:r>
                        <a:rPr kumimoji="1" lang="ja-JP" altLang="en-US" sz="1200">
                          <a:latin typeface="BIZ UDPゴシック" panose="020B0400000000000000" pitchFamily="50" charset="-128"/>
                          <a:ea typeface="BIZ UDPゴシック" panose="020B0400000000000000" pitchFamily="50" charset="-128"/>
                        </a:rPr>
                        <a:t>（</a:t>
                      </a:r>
                      <a:r>
                        <a:rPr kumimoji="1" lang="en-US" altLang="ja-JP" sz="1200">
                          <a:latin typeface="BIZ UDPゴシック" panose="020B0400000000000000" pitchFamily="50" charset="-128"/>
                          <a:ea typeface="BIZ UDPゴシック" panose="020B0400000000000000" pitchFamily="50" charset="-128"/>
                        </a:rPr>
                        <a:t>2024</a:t>
                      </a:r>
                      <a:r>
                        <a:rPr kumimoji="1" lang="ja-JP" altLang="en-US" sz="1200">
                          <a:latin typeface="BIZ UDPゴシック" panose="020B0400000000000000" pitchFamily="50" charset="-128"/>
                          <a:ea typeface="BIZ UDPゴシック" panose="020B0400000000000000" pitchFamily="50" charset="-128"/>
                        </a:rPr>
                        <a:t>）分の受付は終了</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R7</a:t>
                      </a:r>
                      <a:r>
                        <a:rPr kumimoji="1" lang="ja-JP" altLang="en-US" sz="1200">
                          <a:latin typeface="BIZ UDPゴシック" panose="020B0400000000000000" pitchFamily="50" charset="-128"/>
                          <a:ea typeface="BIZ UDPゴシック" panose="020B0400000000000000" pitchFamily="50" charset="-128"/>
                        </a:rPr>
                        <a:t>（２０２５）も実施予定</a:t>
                      </a:r>
                    </a:p>
                  </a:txBody>
                  <a:tcPr/>
                </a:tc>
                <a:tc>
                  <a:txBody>
                    <a:bodyPr/>
                    <a:lstStyle/>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補助金額</a:t>
                      </a:r>
                      <a:r>
                        <a:rPr kumimoji="1" lang="en-US" altLang="ja-JP" sz="1200">
                          <a:latin typeface="BIZ UDPゴシック" panose="020B0400000000000000" pitchFamily="50" charset="-128"/>
                          <a:ea typeface="BIZ UDPゴシック" panose="020B0400000000000000" pitchFamily="50" charset="-128"/>
                        </a:rPr>
                        <a:t>】8,000</a:t>
                      </a:r>
                      <a:r>
                        <a:rPr kumimoji="1" lang="ja-JP" altLang="en-US" sz="1200">
                          <a:latin typeface="BIZ UDPゴシック" panose="020B0400000000000000" pitchFamily="50" charset="-128"/>
                          <a:ea typeface="BIZ UDPゴシック" panose="020B0400000000000000" pitchFamily="50" charset="-128"/>
                        </a:rPr>
                        <a:t>万以下</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補助率</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中小企業</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1,500</a:t>
                      </a:r>
                      <a:r>
                        <a:rPr kumimoji="1" lang="ja-JP" altLang="en-US" sz="1200">
                          <a:latin typeface="BIZ UDPゴシック" panose="020B0400000000000000" pitchFamily="50" charset="-128"/>
                          <a:ea typeface="BIZ UDPゴシック" panose="020B0400000000000000" pitchFamily="50" charset="-128"/>
                        </a:rPr>
                        <a:t>万円</a:t>
                      </a:r>
                      <a:r>
                        <a:rPr kumimoji="1" lang="en-US" altLang="ja-JP" sz="1200">
                          <a:latin typeface="BIZ UDPゴシック" panose="020B0400000000000000" pitchFamily="50" charset="-128"/>
                          <a:ea typeface="BIZ UDPゴシック" panose="020B0400000000000000" pitchFamily="50" charset="-128"/>
                        </a:rPr>
                        <a:t>2</a:t>
                      </a:r>
                      <a:r>
                        <a:rPr kumimoji="1" lang="ja-JP" altLang="en-US" sz="1200">
                          <a:latin typeface="BIZ UDPゴシック" panose="020B0400000000000000" pitchFamily="50" charset="-128"/>
                          <a:ea typeface="BIZ UDPゴシック" panose="020B0400000000000000" pitchFamily="50" charset="-128"/>
                        </a:rPr>
                        <a:t>分の１</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1,500</a:t>
                      </a:r>
                      <a:r>
                        <a:rPr kumimoji="1" lang="ja-JP" altLang="en-US" sz="1200">
                          <a:latin typeface="BIZ UDPゴシック" panose="020B0400000000000000" pitchFamily="50" charset="-128"/>
                          <a:ea typeface="BIZ UDPゴシック" panose="020B0400000000000000" pitchFamily="50" charset="-128"/>
                        </a:rPr>
                        <a:t>万円～</a:t>
                      </a:r>
                      <a:r>
                        <a:rPr kumimoji="1" lang="en-US" altLang="ja-JP" sz="1200">
                          <a:latin typeface="BIZ UDPゴシック" panose="020B0400000000000000" pitchFamily="50" charset="-128"/>
                          <a:ea typeface="BIZ UDPゴシック" panose="020B0400000000000000" pitchFamily="50" charset="-128"/>
                        </a:rPr>
                        <a:t>3</a:t>
                      </a:r>
                      <a:r>
                        <a:rPr kumimoji="1" lang="ja-JP" altLang="en-US" sz="1200">
                          <a:latin typeface="BIZ UDPゴシック" panose="020B0400000000000000" pitchFamily="50" charset="-128"/>
                          <a:ea typeface="BIZ UDPゴシック" panose="020B0400000000000000" pitchFamily="50" charset="-128"/>
                        </a:rPr>
                        <a:t>分の１</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小規模企業者・事業者</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1,500</a:t>
                      </a:r>
                      <a:r>
                        <a:rPr kumimoji="1" lang="ja-JP" altLang="en-US" sz="1200">
                          <a:latin typeface="BIZ UDPゴシック" panose="020B0400000000000000" pitchFamily="50" charset="-128"/>
                          <a:ea typeface="BIZ UDPゴシック" panose="020B0400000000000000" pitchFamily="50" charset="-128"/>
                        </a:rPr>
                        <a:t>万円</a:t>
                      </a:r>
                      <a:r>
                        <a:rPr kumimoji="1" lang="en-US" altLang="ja-JP" sz="1200">
                          <a:latin typeface="BIZ UDPゴシック" panose="020B0400000000000000" pitchFamily="50" charset="-128"/>
                          <a:ea typeface="BIZ UDPゴシック" panose="020B0400000000000000" pitchFamily="50" charset="-128"/>
                        </a:rPr>
                        <a:t>3</a:t>
                      </a:r>
                      <a:r>
                        <a:rPr kumimoji="1" lang="ja-JP" altLang="en-US" sz="1200">
                          <a:latin typeface="BIZ UDPゴシック" panose="020B0400000000000000" pitchFamily="50" charset="-128"/>
                          <a:ea typeface="BIZ UDPゴシック" panose="020B0400000000000000" pitchFamily="50" charset="-128"/>
                        </a:rPr>
                        <a:t>分の２</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1,500</a:t>
                      </a:r>
                      <a:r>
                        <a:rPr kumimoji="1" lang="ja-JP" altLang="en-US" sz="1200">
                          <a:latin typeface="BIZ UDPゴシック" panose="020B0400000000000000" pitchFamily="50" charset="-128"/>
                          <a:ea typeface="BIZ UDPゴシック" panose="020B0400000000000000" pitchFamily="50" charset="-128"/>
                        </a:rPr>
                        <a:t>万円～</a:t>
                      </a:r>
                      <a:r>
                        <a:rPr kumimoji="1" lang="en-US" altLang="ja-JP" sz="1200">
                          <a:latin typeface="BIZ UDPゴシック" panose="020B0400000000000000" pitchFamily="50" charset="-128"/>
                          <a:ea typeface="BIZ UDPゴシック" panose="020B0400000000000000" pitchFamily="50" charset="-128"/>
                        </a:rPr>
                        <a:t>3</a:t>
                      </a:r>
                      <a:r>
                        <a:rPr kumimoji="1" lang="ja-JP" altLang="en-US" sz="1200">
                          <a:latin typeface="BIZ UDPゴシック" panose="020B0400000000000000" pitchFamily="50" charset="-128"/>
                          <a:ea typeface="BIZ UDPゴシック" panose="020B0400000000000000" pitchFamily="50" charset="-128"/>
                        </a:rPr>
                        <a:t>分の１</a:t>
                      </a:r>
                    </a:p>
                  </a:txBody>
                  <a:tcPr/>
                </a:tc>
                <a:tc>
                  <a:txBody>
                    <a:bodyPr/>
                    <a:lstStyle/>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賃金助成</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960</a:t>
                      </a:r>
                      <a:r>
                        <a:rPr kumimoji="1" lang="ja-JP" altLang="en-US" sz="1200">
                          <a:latin typeface="BIZ UDPゴシック" panose="020B0400000000000000" pitchFamily="50" charset="-128"/>
                          <a:ea typeface="BIZ UDPゴシック" panose="020B0400000000000000" pitchFamily="50" charset="-128"/>
                        </a:rPr>
                        <a:t>円（１人</a:t>
                      </a:r>
                      <a:r>
                        <a:rPr kumimoji="1" lang="en-US" altLang="ja-JP" sz="1200">
                          <a:latin typeface="BIZ UDPゴシック" panose="020B0400000000000000" pitchFamily="50" charset="-128"/>
                          <a:ea typeface="BIZ UDPゴシック" panose="020B0400000000000000" pitchFamily="50" charset="-128"/>
                        </a:rPr>
                        <a:t>1</a:t>
                      </a:r>
                      <a:r>
                        <a:rPr kumimoji="1" lang="ja-JP" altLang="en-US" sz="1200">
                          <a:latin typeface="BIZ UDPゴシック" panose="020B0400000000000000" pitchFamily="50" charset="-128"/>
                          <a:ea typeface="BIZ UDPゴシック" panose="020B0400000000000000" pitchFamily="50" charset="-128"/>
                        </a:rPr>
                        <a:t>時間当たり）</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経費助成</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　～７５％</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コース、訓練等により助成額・助成率が異なります。</a:t>
                      </a:r>
                    </a:p>
                  </a:txBody>
                  <a:tcPr/>
                </a:tc>
                <a:extLst>
                  <a:ext uri="{0D108BD9-81ED-4DB2-BD59-A6C34878D82A}">
                    <a16:rowId xmlns:a16="http://schemas.microsoft.com/office/drawing/2014/main" val="3442050766"/>
                  </a:ext>
                </a:extLst>
              </a:tr>
              <a:tr h="486555">
                <a:tc>
                  <a:txBody>
                    <a:bodyPr/>
                    <a:lstStyle/>
                    <a:p>
                      <a:pPr algn="ctr"/>
                      <a:r>
                        <a:rPr kumimoji="1" lang="ja-JP" altLang="en-US" sz="1200">
                          <a:latin typeface="BIZ UDPゴシック" panose="020B0400000000000000" pitchFamily="50" charset="-128"/>
                          <a:ea typeface="BIZ UDPゴシック" panose="020B0400000000000000" pitchFamily="50" charset="-128"/>
                        </a:rPr>
                        <a:t>経済産業省　</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中小企業庁</a:t>
                      </a: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経済産業省</a:t>
                      </a:r>
                      <a:endParaRPr kumimoji="1"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中小企業庁</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厚生労働省</a:t>
                      </a:r>
                    </a:p>
                  </a:txBody>
                  <a:tcPr/>
                </a:tc>
                <a:extLst>
                  <a:ext uri="{0D108BD9-81ED-4DB2-BD59-A6C34878D82A}">
                    <a16:rowId xmlns:a16="http://schemas.microsoft.com/office/drawing/2014/main" val="1281333651"/>
                  </a:ext>
                </a:extLst>
              </a:tr>
            </a:tbl>
          </a:graphicData>
        </a:graphic>
      </p:graphicFrame>
      <p:graphicFrame>
        <p:nvGraphicFramePr>
          <p:cNvPr id="11" name="表 6">
            <a:extLst>
              <a:ext uri="{FF2B5EF4-FFF2-40B4-BE49-F238E27FC236}">
                <a16:creationId xmlns:a16="http://schemas.microsoft.com/office/drawing/2014/main" id="{5731A424-E5A0-29FB-D30D-34FC1F2ACB54}"/>
              </a:ext>
            </a:extLst>
          </p:cNvPr>
          <p:cNvGraphicFramePr>
            <a:graphicFrameLocks noGrp="1"/>
          </p:cNvGraphicFramePr>
          <p:nvPr/>
        </p:nvGraphicFramePr>
        <p:xfrm>
          <a:off x="301851" y="2707200"/>
          <a:ext cx="829972" cy="3638800"/>
        </p:xfrm>
        <a:graphic>
          <a:graphicData uri="http://schemas.openxmlformats.org/drawingml/2006/table">
            <a:tbl>
              <a:tblPr firstRow="1" bandRow="1">
                <a:tableStyleId>{D7AC3CCA-C797-4891-BE02-D94E43425B78}</a:tableStyleId>
              </a:tblPr>
              <a:tblGrid>
                <a:gridCol w="829972">
                  <a:extLst>
                    <a:ext uri="{9D8B030D-6E8A-4147-A177-3AD203B41FA5}">
                      <a16:colId xmlns:a16="http://schemas.microsoft.com/office/drawing/2014/main" val="3968597808"/>
                    </a:ext>
                  </a:extLst>
                </a:gridCol>
              </a:tblGrid>
              <a:tr h="1044000">
                <a:tc>
                  <a:txBody>
                    <a:bodyPr/>
                    <a:lstStyle/>
                    <a:p>
                      <a:pPr algn="ctr">
                        <a:lnSpc>
                          <a:spcPts val="6300"/>
                        </a:lnSpc>
                      </a:pPr>
                      <a:r>
                        <a:rPr kumimoji="1" lang="ja-JP" altLang="en-US" sz="1200" b="0">
                          <a:latin typeface="BIZ UDPゴシック" panose="020B0400000000000000" pitchFamily="50" charset="-128"/>
                          <a:ea typeface="BIZ UDPゴシック" panose="020B0400000000000000" pitchFamily="50" charset="-128"/>
                        </a:rPr>
                        <a:t>概要</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15328174"/>
                  </a:ext>
                </a:extLst>
              </a:tr>
              <a:tr h="648000">
                <a:tc>
                  <a:txBody>
                    <a:bodyPr/>
                    <a:lstStyle/>
                    <a:p>
                      <a:pPr algn="ctr">
                        <a:lnSpc>
                          <a:spcPct val="200000"/>
                        </a:lnSpc>
                      </a:pPr>
                      <a:r>
                        <a:rPr kumimoji="1" lang="ja-JP" altLang="en-US" sz="1200" b="0">
                          <a:latin typeface="BIZ UDPゴシック" panose="020B0400000000000000" pitchFamily="50" charset="-128"/>
                          <a:ea typeface="BIZ UDPゴシック" panose="020B0400000000000000" pitchFamily="50" charset="-128"/>
                        </a:rPr>
                        <a:t>対象者</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9173604"/>
                  </a:ext>
                </a:extLst>
              </a:tr>
              <a:tr h="1454400">
                <a:tc>
                  <a:txBody>
                    <a:bodyPr/>
                    <a:lstStyle/>
                    <a:p>
                      <a:pPr algn="ctr">
                        <a:lnSpc>
                          <a:spcPts val="7600"/>
                        </a:lnSpc>
                      </a:pPr>
                      <a:r>
                        <a:rPr kumimoji="1" lang="ja-JP" altLang="en-US" sz="1200" b="0">
                          <a:latin typeface="BIZ UDPゴシック" panose="020B0400000000000000" pitchFamily="50" charset="-128"/>
                          <a:ea typeface="BIZ UDPゴシック" panose="020B0400000000000000" pitchFamily="50" charset="-128"/>
                        </a:rPr>
                        <a:t>支援内容</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41365931"/>
                  </a:ext>
                </a:extLst>
              </a:tr>
              <a:tr h="492400">
                <a:tc>
                  <a:txBody>
                    <a:bodyPr/>
                    <a:lstStyle/>
                    <a:p>
                      <a:pPr algn="ctr">
                        <a:lnSpc>
                          <a:spcPts val="2400"/>
                        </a:lnSpc>
                      </a:pPr>
                      <a:r>
                        <a:rPr kumimoji="1" lang="ja-JP" altLang="en-US" sz="1200" b="0">
                          <a:latin typeface="BIZ UDPゴシック" panose="020B0400000000000000" pitchFamily="50" charset="-128"/>
                          <a:ea typeface="BIZ UDPゴシック" panose="020B0400000000000000" pitchFamily="50" charset="-128"/>
                        </a:rPr>
                        <a:t>所管先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1905436"/>
                  </a:ext>
                </a:extLst>
              </a:tr>
            </a:tbl>
          </a:graphicData>
        </a:graphic>
      </p:graphicFrame>
    </p:spTree>
    <p:extLst>
      <p:ext uri="{BB962C8B-B14F-4D97-AF65-F5344CB8AC3E}">
        <p14:creationId xmlns:p14="http://schemas.microsoft.com/office/powerpoint/2010/main" val="3671962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11">
            <a:extLst>
              <a:ext uri="{FF2B5EF4-FFF2-40B4-BE49-F238E27FC236}">
                <a16:creationId xmlns:a16="http://schemas.microsoft.com/office/drawing/2014/main" id="{A4A376EA-8F08-7328-58E3-3607ABF576E5}"/>
              </a:ext>
            </a:extLst>
          </p:cNvPr>
          <p:cNvSpPr/>
          <p:nvPr/>
        </p:nvSpPr>
        <p:spPr>
          <a:xfrm>
            <a:off x="224944" y="1210067"/>
            <a:ext cx="9288731" cy="5158385"/>
          </a:xfrm>
          <a:prstGeom prst="roundRect">
            <a:avLst>
              <a:gd name="adj" fmla="val 0"/>
            </a:avLst>
          </a:prstGeom>
          <a:solidFill>
            <a:srgbClr val="FFEEEB"/>
          </a:solidFill>
          <a:ln w="12700" cap="flat" cmpd="sng" algn="ctr">
            <a:solidFill>
              <a:srgbClr val="B91D1D"/>
            </a:solidFill>
            <a:prstDash val="solid"/>
            <a:miter lim="800000"/>
          </a:ln>
          <a:effectLst/>
        </p:spPr>
        <p:txBody>
          <a:bodyPr rtlCol="0" anchor="ctr"/>
          <a:lstStyle/>
          <a:p>
            <a:pPr>
              <a:lnSpc>
                <a:spcPts val="2800"/>
              </a:lnSpc>
            </a:pPr>
            <a:r>
              <a:rPr lang="ja-JP" altLang="en-US">
                <a:latin typeface="Meiryo UI" panose="020B0604030504040204" pitchFamily="50" charset="-128"/>
                <a:ea typeface="Meiryo UI" panose="020B0604030504040204" pitchFamily="50" charset="-128"/>
              </a:rPr>
              <a:t>　</a:t>
            </a:r>
            <a:endParaRPr lang="en-US" altLang="ja-JP" sz="2400" b="1">
              <a:latin typeface="游ゴシック" panose="020B0400000000000000" pitchFamily="50" charset="-128"/>
              <a:ea typeface="游ゴシック" panose="020B0400000000000000" pitchFamily="50" charset="-128"/>
            </a:endParaRPr>
          </a:p>
        </p:txBody>
      </p:sp>
      <p:sp>
        <p:nvSpPr>
          <p:cNvPr id="4" name="タイトル 1"/>
          <p:cNvSpPr txBox="1">
            <a:spLocks/>
          </p:cNvSpPr>
          <p:nvPr/>
        </p:nvSpPr>
        <p:spPr bwMode="auto">
          <a:xfrm>
            <a:off x="0" y="5"/>
            <a:ext cx="9906000" cy="576263"/>
          </a:xfrm>
          <a:prstGeom prst="rect">
            <a:avLst/>
          </a:prstGeom>
          <a:solidFill>
            <a:srgbClr val="FFEEEB"/>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C00000"/>
                </a:solidFill>
                <a:latin typeface="BIZ UDPゴシック" panose="020B0400000000000000" pitchFamily="50" charset="-128"/>
                <a:ea typeface="BIZ UDPゴシック" panose="020B0400000000000000" pitchFamily="50" charset="-128"/>
              </a:rPr>
              <a:t>導入に当たっての参考情報</a:t>
            </a:r>
          </a:p>
        </p:txBody>
      </p:sp>
      <p:sp>
        <p:nvSpPr>
          <p:cNvPr id="5" name="スライド番号プレースホルダー 4"/>
          <p:cNvSpPr>
            <a:spLocks noGrp="1"/>
          </p:cNvSpPr>
          <p:nvPr>
            <p:ph type="sldNum" sz="quarter" idx="12"/>
          </p:nvPr>
        </p:nvSpPr>
        <p:spPr>
          <a:xfrm>
            <a:off x="6941787" y="6360572"/>
            <a:ext cx="2228850" cy="365125"/>
          </a:xfrm>
        </p:spPr>
        <p:txBody>
          <a:bodyPr/>
          <a:lstStyle/>
          <a:p>
            <a:fld id="{B6FBBD57-63D9-47D0-AE2D-DEF2D6B33F4F}" type="slidenum">
              <a:rPr lang="en-US" altLang="ja-JP" smtClean="0"/>
              <a:t>28</a:t>
            </a:fld>
            <a:endParaRPr lang="ja-JP" altLang="en-US" dirty="0"/>
          </a:p>
        </p:txBody>
      </p:sp>
      <p:sp>
        <p:nvSpPr>
          <p:cNvPr id="12" name="角丸四角形 11"/>
          <p:cNvSpPr/>
          <p:nvPr/>
        </p:nvSpPr>
        <p:spPr>
          <a:xfrm>
            <a:off x="172292" y="624239"/>
            <a:ext cx="9400835" cy="472168"/>
          </a:xfrm>
          <a:prstGeom prst="roundRect">
            <a:avLst>
              <a:gd name="adj" fmla="val 7247"/>
            </a:avLst>
          </a:prstGeom>
          <a:solidFill>
            <a:srgbClr val="E76363"/>
          </a:solidFill>
          <a:ln w="12700" cap="flat" cmpd="sng" algn="ctr">
            <a:noFill/>
            <a:prstDash val="solid"/>
            <a:miter lim="800000"/>
          </a:ln>
          <a:effectLst/>
        </p:spPr>
        <p:txBody>
          <a:bodyPr rtlCol="0" anchor="ctr"/>
          <a:lstStyle/>
          <a:p>
            <a:pPr>
              <a:lnSpc>
                <a:spcPts val="2800"/>
              </a:lnSpc>
            </a:pPr>
            <a:r>
              <a:rPr lang="ja-JP" altLang="en-US">
                <a:solidFill>
                  <a:schemeClr val="bg1"/>
                </a:solidFill>
                <a:latin typeface="Meiryo UI" panose="020B0604030504040204" pitchFamily="50" charset="-128"/>
                <a:ea typeface="Meiryo UI" panose="020B0604030504040204" pitchFamily="50" charset="-128"/>
              </a:rPr>
              <a:t>　</a:t>
            </a:r>
            <a:r>
              <a:rPr lang="ja-JP" altLang="en-US" sz="2000" b="1">
                <a:solidFill>
                  <a:schemeClr val="bg1"/>
                </a:solidFill>
                <a:latin typeface="BIZ UDPゴシック" panose="020B0400000000000000" pitchFamily="50" charset="-128"/>
                <a:ea typeface="BIZ UDPゴシック" panose="020B0400000000000000" pitchFamily="50" charset="-128"/>
              </a:rPr>
              <a:t>②　とちぎビジネス</a:t>
            </a:r>
            <a:r>
              <a:rPr lang="en-US" altLang="ja-JP" sz="2000" b="1">
                <a:solidFill>
                  <a:schemeClr val="bg1"/>
                </a:solidFill>
                <a:latin typeface="BIZ UDPゴシック" panose="020B0400000000000000" pitchFamily="50" charset="-128"/>
                <a:ea typeface="BIZ UDPゴシック" panose="020B0400000000000000" pitchFamily="50" charset="-128"/>
              </a:rPr>
              <a:t>AI</a:t>
            </a:r>
            <a:r>
              <a:rPr lang="ja-JP" altLang="en-US" sz="2000" b="1">
                <a:solidFill>
                  <a:schemeClr val="bg1"/>
                </a:solidFill>
                <a:latin typeface="BIZ UDPゴシック" panose="020B0400000000000000" pitchFamily="50" charset="-128"/>
                <a:ea typeface="BIZ UDPゴシック" panose="020B0400000000000000" pitchFamily="50" charset="-128"/>
              </a:rPr>
              <a:t>センターの活用（無料）</a:t>
            </a:r>
            <a:endParaRPr lang="en-US" altLang="ja-JP" sz="2400" b="1">
              <a:solidFill>
                <a:schemeClr val="bg1"/>
              </a:solidFill>
              <a:latin typeface="BIZ UDPゴシック" panose="020B0400000000000000" pitchFamily="50" charset="-128"/>
              <a:ea typeface="BIZ UDPゴシック" panose="020B0400000000000000" pitchFamily="50" charset="-128"/>
            </a:endParaRPr>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2" name="四角形: 角を丸くする 1">
            <a:extLst>
              <a:ext uri="{FF2B5EF4-FFF2-40B4-BE49-F238E27FC236}">
                <a16:creationId xmlns:a16="http://schemas.microsoft.com/office/drawing/2014/main" id="{68BC5E93-6F8A-C9F4-3C94-C9F6611BE8F7}"/>
              </a:ext>
            </a:extLst>
          </p:cNvPr>
          <p:cNvSpPr/>
          <p:nvPr/>
        </p:nvSpPr>
        <p:spPr>
          <a:xfrm>
            <a:off x="353477" y="2486438"/>
            <a:ext cx="611956" cy="3759606"/>
          </a:xfrm>
          <a:prstGeom prst="roundRect">
            <a:avLst/>
          </a:prstGeom>
          <a:solidFill>
            <a:srgbClr val="EC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8C2D52C-15BC-9C54-2807-7C5CE646935C}"/>
              </a:ext>
            </a:extLst>
          </p:cNvPr>
          <p:cNvSpPr txBox="1"/>
          <p:nvPr/>
        </p:nvSpPr>
        <p:spPr>
          <a:xfrm>
            <a:off x="388812" y="3355528"/>
            <a:ext cx="492443" cy="2921287"/>
          </a:xfrm>
          <a:prstGeom prst="rect">
            <a:avLst/>
          </a:prstGeom>
          <a:noFill/>
          <a:ln>
            <a:noFill/>
          </a:ln>
        </p:spPr>
        <p:txBody>
          <a:bodyPr vert="eaVert" wrap="square" rtlCol="0">
            <a:spAutoFit/>
          </a:bodyPr>
          <a:lstStyle/>
          <a:p>
            <a:r>
              <a:rPr kumimoji="1" lang="ja-JP" altLang="en-US" sz="2000" b="1">
                <a:solidFill>
                  <a:schemeClr val="bg1"/>
                </a:solidFill>
              </a:rPr>
              <a:t>県内民間企業</a:t>
            </a:r>
          </a:p>
        </p:txBody>
      </p:sp>
      <p:sp>
        <p:nvSpPr>
          <p:cNvPr id="11" name="四角形: 角を丸くする 10">
            <a:extLst>
              <a:ext uri="{FF2B5EF4-FFF2-40B4-BE49-F238E27FC236}">
                <a16:creationId xmlns:a16="http://schemas.microsoft.com/office/drawing/2014/main" id="{055EC0AE-F10F-DF3B-1471-76C5D64E1754}"/>
              </a:ext>
            </a:extLst>
          </p:cNvPr>
          <p:cNvSpPr/>
          <p:nvPr/>
        </p:nvSpPr>
        <p:spPr>
          <a:xfrm>
            <a:off x="4206171" y="2489616"/>
            <a:ext cx="580309" cy="3787199"/>
          </a:xfrm>
          <a:prstGeom prst="roundRect">
            <a:avLst/>
          </a:prstGeom>
          <a:solidFill>
            <a:srgbClr val="EC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7576B22-8033-5D95-8E70-B9EA425AA3CE}"/>
              </a:ext>
            </a:extLst>
          </p:cNvPr>
          <p:cNvSpPr txBox="1"/>
          <p:nvPr/>
        </p:nvSpPr>
        <p:spPr>
          <a:xfrm>
            <a:off x="4256863" y="3247020"/>
            <a:ext cx="492443" cy="2862322"/>
          </a:xfrm>
          <a:prstGeom prst="rect">
            <a:avLst/>
          </a:prstGeom>
          <a:noFill/>
          <a:ln>
            <a:noFill/>
          </a:ln>
        </p:spPr>
        <p:txBody>
          <a:bodyPr vert="eaVert" wrap="square" rtlCol="0">
            <a:spAutoFit/>
          </a:bodyPr>
          <a:lstStyle/>
          <a:p>
            <a:r>
              <a:rPr kumimoji="1" lang="ja-JP" altLang="en-US" sz="2000" b="1">
                <a:solidFill>
                  <a:schemeClr val="bg1"/>
                </a:solidFill>
              </a:rPr>
              <a:t>ビジネス　 センター</a:t>
            </a:r>
          </a:p>
        </p:txBody>
      </p:sp>
      <p:sp>
        <p:nvSpPr>
          <p:cNvPr id="14" name="テキスト ボックス 13">
            <a:extLst>
              <a:ext uri="{FF2B5EF4-FFF2-40B4-BE49-F238E27FC236}">
                <a16:creationId xmlns:a16="http://schemas.microsoft.com/office/drawing/2014/main" id="{17AFF69C-915C-FD73-33EF-20481DA6E694}"/>
              </a:ext>
            </a:extLst>
          </p:cNvPr>
          <p:cNvSpPr txBox="1"/>
          <p:nvPr/>
        </p:nvSpPr>
        <p:spPr>
          <a:xfrm>
            <a:off x="4858167" y="2498631"/>
            <a:ext cx="4449823" cy="2677656"/>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①個別相談</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・訪問、</a:t>
            </a:r>
            <a:r>
              <a:rPr kumimoji="1" lang="en-US" altLang="ja-JP" sz="1400">
                <a:latin typeface="BIZ UDPゴシック" panose="020B0400000000000000" pitchFamily="50" charset="-128"/>
                <a:ea typeface="BIZ UDPゴシック" panose="020B0400000000000000" pitchFamily="50" charset="-128"/>
              </a:rPr>
              <a:t>WEB</a:t>
            </a:r>
            <a:r>
              <a:rPr kumimoji="1" lang="ja-JP" altLang="en-US" sz="1400">
                <a:latin typeface="BIZ UDPゴシック" panose="020B0400000000000000" pitchFamily="50" charset="-128"/>
                <a:ea typeface="BIZ UDPゴシック" panose="020B0400000000000000" pitchFamily="50" charset="-128"/>
              </a:rPr>
              <a:t>会議等対応</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・センターに展示する機器を交えた対応</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②体験体感</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・常時</a:t>
            </a:r>
            <a:r>
              <a:rPr kumimoji="1" lang="en-US" altLang="ja-JP" sz="1400">
                <a:latin typeface="BIZ UDPゴシック" panose="020B0400000000000000" pitchFamily="50" charset="-128"/>
                <a:ea typeface="BIZ UDPゴシック" panose="020B0400000000000000" pitchFamily="50" charset="-128"/>
              </a:rPr>
              <a:t>10</a:t>
            </a:r>
            <a:r>
              <a:rPr kumimoji="1" lang="ja-JP" altLang="en-US" sz="1400">
                <a:latin typeface="BIZ UDPゴシック" panose="020B0400000000000000" pitchFamily="50" charset="-128"/>
                <a:ea typeface="BIZ UDPゴシック" panose="020B0400000000000000" pitchFamily="50" charset="-128"/>
              </a:rPr>
              <a:t>種以上の機器をラインナップ</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・説明員が分かりやすく操作をサポート</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➂人材育成</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・県内支援機関と連携、協働体制の構築</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・人材育成プログラムの実施</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④導入支援</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・県内支援機関（</a:t>
            </a:r>
            <a:r>
              <a:rPr kumimoji="1" lang="en-US" altLang="ja-JP" sz="1400">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１）への紹介</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　・ホームページ等による補助金情報の提供</a:t>
            </a:r>
            <a:endParaRPr kumimoji="1" lang="en-US" altLang="ja-JP" sz="1400">
              <a:latin typeface="BIZ UDPゴシック" panose="020B0400000000000000" pitchFamily="50" charset="-128"/>
              <a:ea typeface="BIZ UDPゴシック" panose="020B0400000000000000" pitchFamily="50" charset="-128"/>
            </a:endParaRPr>
          </a:p>
        </p:txBody>
      </p:sp>
      <p:sp>
        <p:nvSpPr>
          <p:cNvPr id="15" name="矢印: 五方向 14">
            <a:extLst>
              <a:ext uri="{FF2B5EF4-FFF2-40B4-BE49-F238E27FC236}">
                <a16:creationId xmlns:a16="http://schemas.microsoft.com/office/drawing/2014/main" id="{96DA04A9-473B-E13C-4A40-014BF61CEA70}"/>
              </a:ext>
            </a:extLst>
          </p:cNvPr>
          <p:cNvSpPr/>
          <p:nvPr/>
        </p:nvSpPr>
        <p:spPr>
          <a:xfrm>
            <a:off x="1398664" y="2637280"/>
            <a:ext cx="2594404" cy="713280"/>
          </a:xfrm>
          <a:prstGeom prst="homePlate">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五方向 16">
            <a:extLst>
              <a:ext uri="{FF2B5EF4-FFF2-40B4-BE49-F238E27FC236}">
                <a16:creationId xmlns:a16="http://schemas.microsoft.com/office/drawing/2014/main" id="{498B0150-E552-2314-FF5F-0C457EF0FF03}"/>
              </a:ext>
            </a:extLst>
          </p:cNvPr>
          <p:cNvSpPr/>
          <p:nvPr/>
        </p:nvSpPr>
        <p:spPr>
          <a:xfrm rot="10800000">
            <a:off x="1215509" y="5402774"/>
            <a:ext cx="2786427" cy="713280"/>
          </a:xfrm>
          <a:prstGeom prst="homePlate">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CD3E7C6-BC53-2479-5DBF-F37E916D1EBD}"/>
              </a:ext>
            </a:extLst>
          </p:cNvPr>
          <p:cNvSpPr txBox="1"/>
          <p:nvPr/>
        </p:nvSpPr>
        <p:spPr>
          <a:xfrm>
            <a:off x="1504944" y="2718111"/>
            <a:ext cx="2221516" cy="523220"/>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ソリューション見学</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お困りごと相談</a:t>
            </a:r>
          </a:p>
        </p:txBody>
      </p:sp>
      <p:sp>
        <p:nvSpPr>
          <p:cNvPr id="21" name="テキスト ボックス 20">
            <a:extLst>
              <a:ext uri="{FF2B5EF4-FFF2-40B4-BE49-F238E27FC236}">
                <a16:creationId xmlns:a16="http://schemas.microsoft.com/office/drawing/2014/main" id="{D1AD8EF3-B11D-AA33-DD9D-BCA9F7292AF4}"/>
              </a:ext>
            </a:extLst>
          </p:cNvPr>
          <p:cNvSpPr txBox="1"/>
          <p:nvPr/>
        </p:nvSpPr>
        <p:spPr>
          <a:xfrm>
            <a:off x="1629774" y="5516329"/>
            <a:ext cx="3008698" cy="523220"/>
          </a:xfrm>
          <a:prstGeom prst="rect">
            <a:avLst/>
          </a:prstGeom>
          <a:noFill/>
        </p:spPr>
        <p:txBody>
          <a:bodyPr wrap="square">
            <a:spAutoFit/>
          </a:bodyPr>
          <a:lstStyle/>
          <a:p>
            <a:r>
              <a:rPr kumimoji="1" lang="ja-JP" altLang="en-US" sz="1400">
                <a:latin typeface="BIZ UDPゴシック" panose="020B0400000000000000" pitchFamily="50" charset="-128"/>
                <a:ea typeface="BIZ UDPゴシック" panose="020B0400000000000000" pitchFamily="50" charset="-128"/>
              </a:rPr>
              <a:t>課題ヒアリング</a:t>
            </a:r>
            <a:endParaRPr kumimoji="1" lang="en-US" altLang="ja-JP" sz="1400">
              <a:latin typeface="BIZ UDPゴシック" panose="020B0400000000000000" pitchFamily="50" charset="-128"/>
              <a:ea typeface="BIZ UDPゴシック" panose="020B0400000000000000" pitchFamily="50" charset="-128"/>
            </a:endParaRPr>
          </a:p>
          <a:p>
            <a:r>
              <a:rPr kumimoji="1" lang="en-US" altLang="ja-JP" sz="1400">
                <a:latin typeface="BIZ UDPゴシック" panose="020B0400000000000000" pitchFamily="50" charset="-128"/>
                <a:ea typeface="BIZ UDPゴシック" panose="020B0400000000000000" pitchFamily="50" charset="-128"/>
              </a:rPr>
              <a:t>AI</a:t>
            </a:r>
            <a:r>
              <a:rPr kumimoji="1" lang="ja-JP" altLang="en-US" sz="1400">
                <a:latin typeface="BIZ UDPゴシック" panose="020B0400000000000000" pitchFamily="50" charset="-128"/>
                <a:ea typeface="BIZ UDPゴシック" panose="020B0400000000000000" pitchFamily="50" charset="-128"/>
              </a:rPr>
              <a:t>、デジタル等の導入支援</a:t>
            </a:r>
            <a:endParaRPr kumimoji="1" lang="en-US" altLang="ja-JP" sz="140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EE824CF2-4D65-1934-3EC4-E20DC09BA2B4}"/>
              </a:ext>
            </a:extLst>
          </p:cNvPr>
          <p:cNvSpPr txBox="1"/>
          <p:nvPr/>
        </p:nvSpPr>
        <p:spPr>
          <a:xfrm>
            <a:off x="252582" y="1314346"/>
            <a:ext cx="9227140" cy="1384995"/>
          </a:xfrm>
          <a:prstGeom prst="rect">
            <a:avLst/>
          </a:prstGeom>
          <a:noFill/>
        </p:spPr>
        <p:txBody>
          <a:bodyPr wrap="square" rtlCol="0">
            <a:spAutoFit/>
          </a:bodyPr>
          <a:lstStyle/>
          <a:p>
            <a:r>
              <a:rPr kumimoji="1" lang="ja-JP" altLang="en-US" b="1" u="sng">
                <a:solidFill>
                  <a:srgbClr val="B91D1D"/>
                </a:solidFill>
                <a:latin typeface="BIZ UDPゴシック" panose="020B0400000000000000" pitchFamily="50" charset="-128"/>
                <a:ea typeface="BIZ UDPゴシック" panose="020B0400000000000000" pitchFamily="50" charset="-128"/>
              </a:rPr>
              <a:t>とちぎビジネス</a:t>
            </a:r>
            <a:r>
              <a:rPr kumimoji="1" lang="en-US" altLang="ja-JP" b="1" u="sng">
                <a:solidFill>
                  <a:srgbClr val="B91D1D"/>
                </a:solidFill>
                <a:latin typeface="BIZ UDPゴシック" panose="020B0400000000000000" pitchFamily="50" charset="-128"/>
                <a:ea typeface="BIZ UDPゴシック" panose="020B0400000000000000" pitchFamily="50" charset="-128"/>
              </a:rPr>
              <a:t>AI</a:t>
            </a:r>
            <a:r>
              <a:rPr kumimoji="1" lang="ja-JP" altLang="en-US" b="1" u="sng">
                <a:solidFill>
                  <a:srgbClr val="B91D1D"/>
                </a:solidFill>
                <a:latin typeface="BIZ UDPゴシック" panose="020B0400000000000000" pitchFamily="50" charset="-128"/>
                <a:ea typeface="BIZ UDPゴシック" panose="020B0400000000000000" pitchFamily="50" charset="-128"/>
              </a:rPr>
              <a:t>センターとは</a:t>
            </a:r>
            <a:endParaRPr kumimoji="1" lang="en-US" altLang="ja-JP" b="1" u="sng">
              <a:solidFill>
                <a:srgbClr val="B91D1D"/>
              </a:solidFill>
              <a:latin typeface="BIZ UDPゴシック" panose="020B0400000000000000" pitchFamily="50" charset="-128"/>
              <a:ea typeface="BIZ UDPゴシック" panose="020B0400000000000000" pitchFamily="50" charset="-128"/>
            </a:endParaRPr>
          </a:p>
          <a:p>
            <a:pPr algn="l"/>
            <a:r>
              <a:rPr kumimoji="1" lang="ja-JP" altLang="en-US">
                <a:latin typeface="BIZ UDPゴシック" panose="020B0400000000000000" pitchFamily="50" charset="-128"/>
                <a:ea typeface="BIZ UDPゴシック" panose="020B0400000000000000" pitchFamily="50" charset="-128"/>
              </a:rPr>
              <a:t>　</a:t>
            </a:r>
            <a:r>
              <a:rPr lang="ja-JP" altLang="en-US" sz="1400" b="0" i="0">
                <a:effectLst/>
                <a:latin typeface="BIZ UDPゴシック" panose="020B0400000000000000" pitchFamily="50" charset="-128"/>
                <a:ea typeface="BIZ UDPゴシック" panose="020B0400000000000000" pitchFamily="50" charset="-128"/>
              </a:rPr>
              <a:t>県内企業における</a:t>
            </a:r>
            <a:r>
              <a:rPr lang="ja-JP" altLang="en-US" sz="1600" b="1" i="0">
                <a:effectLst/>
                <a:latin typeface="BIZ UDPゴシック" panose="020B0400000000000000" pitchFamily="50" charset="-128"/>
                <a:ea typeface="BIZ UDPゴシック" panose="020B0400000000000000" pitchFamily="50" charset="-128"/>
              </a:rPr>
              <a:t>ＡＩ等の導入利活用を支援</a:t>
            </a:r>
            <a:r>
              <a:rPr lang="ja-JP" altLang="en-US" sz="1400" b="0" i="0">
                <a:effectLst/>
                <a:latin typeface="BIZ UDPゴシック" panose="020B0400000000000000" pitchFamily="50" charset="-128"/>
                <a:ea typeface="BIZ UDPゴシック" panose="020B0400000000000000" pitchFamily="50" charset="-128"/>
              </a:rPr>
              <a:t>するため、栃木県が設置した拠点施設。</a:t>
            </a:r>
          </a:p>
          <a:p>
            <a:pPr algn="l"/>
            <a:r>
              <a:rPr lang="ja-JP" altLang="en-US" sz="1400" b="0" i="0">
                <a:effectLst/>
                <a:latin typeface="BIZ UDPゴシック" panose="020B0400000000000000" pitchFamily="50" charset="-128"/>
                <a:ea typeface="BIZ UDPゴシック" panose="020B0400000000000000" pitchFamily="50" charset="-128"/>
              </a:rPr>
              <a:t>　様々な機関と幅広く連携し、ＡＩ等の最新情報の発信による普及啓発や個々の企業の状況に応じ、導入に向けた相談に対応するほか、</a:t>
            </a:r>
            <a:r>
              <a:rPr lang="ja-JP" altLang="en-US" sz="1600" b="1" i="0">
                <a:effectLst/>
                <a:latin typeface="BIZ UDPゴシック" panose="020B0400000000000000" pitchFamily="50" charset="-128"/>
                <a:ea typeface="BIZ UDPゴシック" panose="020B0400000000000000" pitchFamily="50" charset="-128"/>
              </a:rPr>
              <a:t>県内企業のＡＩ人材の育成</a:t>
            </a:r>
            <a:r>
              <a:rPr lang="ja-JP" altLang="en-US" sz="1400" b="0" i="0">
                <a:effectLst/>
                <a:latin typeface="BIZ UDPゴシック" panose="020B0400000000000000" pitchFamily="50" charset="-128"/>
                <a:ea typeface="BIZ UDPゴシック" panose="020B0400000000000000" pitchFamily="50" charset="-128"/>
              </a:rPr>
              <a:t>を図り、本県産業の持続的発展と「</a:t>
            </a:r>
            <a:r>
              <a:rPr lang="en-US" altLang="ja-JP" sz="1400" b="0" i="0">
                <a:effectLst/>
                <a:latin typeface="BIZ UDPゴシック" panose="020B0400000000000000" pitchFamily="50" charset="-128"/>
                <a:ea typeface="BIZ UDPゴシック" panose="020B0400000000000000" pitchFamily="50" charset="-128"/>
              </a:rPr>
              <a:t>Society5.0</a:t>
            </a:r>
            <a:r>
              <a:rPr lang="ja-JP" altLang="en-US" sz="1400" b="0" i="0">
                <a:effectLst/>
                <a:latin typeface="BIZ UDPゴシック" panose="020B0400000000000000" pitchFamily="50" charset="-128"/>
                <a:ea typeface="BIZ UDPゴシック" panose="020B0400000000000000" pitchFamily="50" charset="-128"/>
              </a:rPr>
              <a:t>」実現の加速化を図る。</a:t>
            </a:r>
          </a:p>
          <a:p>
            <a:endParaRPr kumimoji="1" lang="ja-JP" altLang="en-US"/>
          </a:p>
        </p:txBody>
      </p:sp>
      <p:pic>
        <p:nvPicPr>
          <p:cNvPr id="2050" name="Picture 2">
            <a:extLst>
              <a:ext uri="{FF2B5EF4-FFF2-40B4-BE49-F238E27FC236}">
                <a16:creationId xmlns:a16="http://schemas.microsoft.com/office/drawing/2014/main" id="{ABBAA162-A748-C52C-94DF-C69C16EF4C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754" y="3625856"/>
            <a:ext cx="3005355" cy="1537444"/>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B9A02D33-F925-B189-BACB-070614E8564A}"/>
              </a:ext>
            </a:extLst>
          </p:cNvPr>
          <p:cNvSpPr txBox="1"/>
          <p:nvPr/>
        </p:nvSpPr>
        <p:spPr>
          <a:xfrm>
            <a:off x="4876009" y="5307058"/>
            <a:ext cx="4449822" cy="646331"/>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１）県内支援機関</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・県庁内関連組織　・産業技術センター　・産業振興センター　</a:t>
            </a:r>
            <a:endParaRPr kumimoji="1" lang="en-US" altLang="ja-JP" sz="1200">
              <a:latin typeface="BIZ UDPゴシック" panose="020B0400000000000000" pitchFamily="50" charset="-128"/>
              <a:ea typeface="BIZ UDPゴシック" panose="020B0400000000000000" pitchFamily="50" charset="-128"/>
            </a:endParaRPr>
          </a:p>
          <a:p>
            <a:r>
              <a:rPr kumimoji="1" lang="ja-JP" altLang="en-US" sz="1200">
                <a:latin typeface="BIZ UDPゴシック" panose="020B0400000000000000" pitchFamily="50" charset="-128"/>
                <a:ea typeface="BIZ UDPゴシック" panose="020B0400000000000000" pitchFamily="50" charset="-128"/>
              </a:rPr>
              <a:t>　　・商工団体　・大学　・金融機関　・</a:t>
            </a:r>
            <a:r>
              <a:rPr kumimoji="1" lang="en-US" altLang="ja-JP" sz="1200">
                <a:latin typeface="BIZ UDPゴシック" panose="020B0400000000000000" pitchFamily="50" charset="-128"/>
                <a:ea typeface="BIZ UDPゴシック" panose="020B0400000000000000" pitchFamily="50" charset="-128"/>
              </a:rPr>
              <a:t>IT</a:t>
            </a:r>
            <a:r>
              <a:rPr kumimoji="1" lang="ja-JP" altLang="en-US" sz="1200">
                <a:latin typeface="BIZ UDPゴシック" panose="020B0400000000000000" pitchFamily="50" charset="-128"/>
                <a:ea typeface="BIZ UDPゴシック" panose="020B0400000000000000" pitchFamily="50" charset="-128"/>
              </a:rPr>
              <a:t>、</a:t>
            </a:r>
            <a:r>
              <a:rPr kumimoji="1" lang="en-US" altLang="ja-JP" sz="1200">
                <a:latin typeface="BIZ UDPゴシック" panose="020B0400000000000000" pitchFamily="50" charset="-128"/>
                <a:ea typeface="BIZ UDPゴシック" panose="020B0400000000000000" pitchFamily="50" charset="-128"/>
              </a:rPr>
              <a:t>AI</a:t>
            </a:r>
            <a:r>
              <a:rPr kumimoji="1" lang="ja-JP" altLang="en-US" sz="1200">
                <a:latin typeface="BIZ UDPゴシック" panose="020B0400000000000000" pitchFamily="50" charset="-128"/>
                <a:ea typeface="BIZ UDPゴシック" panose="020B0400000000000000" pitchFamily="50" charset="-128"/>
              </a:rPr>
              <a:t>センターベンダー　等　</a:t>
            </a:r>
          </a:p>
        </p:txBody>
      </p:sp>
      <p:sp>
        <p:nvSpPr>
          <p:cNvPr id="3" name="テキスト ボックス 2">
            <a:extLst>
              <a:ext uri="{FF2B5EF4-FFF2-40B4-BE49-F238E27FC236}">
                <a16:creationId xmlns:a16="http://schemas.microsoft.com/office/drawing/2014/main" id="{1A84A946-72CA-DD45-737B-48CCA8794923}"/>
              </a:ext>
            </a:extLst>
          </p:cNvPr>
          <p:cNvSpPr txBox="1"/>
          <p:nvPr/>
        </p:nvSpPr>
        <p:spPr>
          <a:xfrm>
            <a:off x="4294914" y="4133966"/>
            <a:ext cx="628650" cy="400110"/>
          </a:xfrm>
          <a:prstGeom prst="rect">
            <a:avLst/>
          </a:prstGeom>
          <a:noFill/>
        </p:spPr>
        <p:txBody>
          <a:bodyPr wrap="square" rtlCol="0">
            <a:spAutoFit/>
          </a:bodyPr>
          <a:lstStyle/>
          <a:p>
            <a:r>
              <a:rPr kumimoji="1" lang="en-US" altLang="ja-JP" sz="2000" b="1">
                <a:solidFill>
                  <a:schemeClr val="bg1"/>
                </a:solidFill>
              </a:rPr>
              <a:t>AI</a:t>
            </a:r>
            <a:endParaRPr kumimoji="1" lang="ja-JP" altLang="en-US" sz="2000" b="1">
              <a:solidFill>
                <a:schemeClr val="bg1"/>
              </a:solidFill>
            </a:endParaRPr>
          </a:p>
        </p:txBody>
      </p:sp>
      <p:pic>
        <p:nvPicPr>
          <p:cNvPr id="1026" name="Picture 2">
            <a:extLst>
              <a:ext uri="{FF2B5EF4-FFF2-40B4-BE49-F238E27FC236}">
                <a16:creationId xmlns:a16="http://schemas.microsoft.com/office/drawing/2014/main" id="{F37CB003-0A75-C9A8-154B-31ECD5DCEE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438" y="1253675"/>
            <a:ext cx="2015284" cy="63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0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7">
            <a:extLst>
              <a:ext uri="{FF2B5EF4-FFF2-40B4-BE49-F238E27FC236}">
                <a16:creationId xmlns:a16="http://schemas.microsoft.com/office/drawing/2014/main" id="{F4BDBDAA-0028-49CC-B3A1-1A4540339AAA}"/>
              </a:ext>
            </a:extLst>
          </p:cNvPr>
          <p:cNvSpPr/>
          <p:nvPr/>
        </p:nvSpPr>
        <p:spPr>
          <a:xfrm>
            <a:off x="254533" y="715314"/>
            <a:ext cx="8969361" cy="5623128"/>
          </a:xfrm>
          <a:prstGeom prst="rect">
            <a:avLst/>
          </a:prstGeom>
          <a:solidFill>
            <a:srgbClr val="FFEEEB"/>
          </a:solidFill>
          <a:ln w="12700" cap="flat" cmpd="sng" algn="ctr">
            <a:solidFill>
              <a:srgbClr val="FFDFD9"/>
            </a:solidFill>
            <a:prstDash val="solid"/>
            <a:miter lim="800000"/>
          </a:ln>
          <a:effectLst/>
        </p:spPr>
        <p:txBody>
          <a:bodyPr rtlCol="0" anchor="ctr"/>
          <a:lstStyle/>
          <a:p>
            <a:r>
              <a:rPr lang="ja-JP" altLang="en-US" b="1">
                <a:latin typeface="游ゴシック" panose="020B0400000000000000" pitchFamily="50" charset="-128"/>
                <a:ea typeface="游ゴシック" panose="020B0400000000000000" pitchFamily="50" charset="-128"/>
              </a:rPr>
              <a:t>　</a:t>
            </a:r>
            <a:endParaRPr lang="en-US" altLang="ja-JP" b="1">
              <a:latin typeface="游ゴシック" panose="020B0400000000000000" pitchFamily="50" charset="-128"/>
              <a:ea typeface="游ゴシック" panose="020B0400000000000000" pitchFamily="50" charset="-128"/>
            </a:endParaRPr>
          </a:p>
        </p:txBody>
      </p:sp>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対象業種・協力事業者</a:t>
            </a:r>
          </a:p>
        </p:txBody>
      </p:sp>
      <p:sp>
        <p:nvSpPr>
          <p:cNvPr id="5" name="スライド番号プレースホルダー 4"/>
          <p:cNvSpPr>
            <a:spLocks noGrp="1"/>
          </p:cNvSpPr>
          <p:nvPr>
            <p:ph type="sldNum" sz="quarter" idx="12"/>
          </p:nvPr>
        </p:nvSpPr>
        <p:spPr/>
        <p:txBody>
          <a:bodyPr/>
          <a:lstStyle/>
          <a:p>
            <a:fld id="{9F6A32FC-2871-4360-8620-7CDE359A9907}" type="slidenum">
              <a:rPr lang="en-US" altLang="ja-JP" dirty="0"/>
              <a:t>2</a:t>
            </a:fld>
            <a:endParaRPr lang="ja-JP" altLang="en-US"/>
          </a:p>
        </p:txBody>
      </p:sp>
      <p:pic>
        <p:nvPicPr>
          <p:cNvPr id="13" name="図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1591" y="2160"/>
            <a:ext cx="734409" cy="741274"/>
          </a:xfrm>
          <a:prstGeom prst="rect">
            <a:avLst/>
          </a:prstGeom>
          <a:noFill/>
          <a:ln>
            <a:noFill/>
          </a:ln>
        </p:spPr>
      </p:pic>
      <p:sp>
        <p:nvSpPr>
          <p:cNvPr id="25" name="テキスト ボックス 24">
            <a:extLst>
              <a:ext uri="{FF2B5EF4-FFF2-40B4-BE49-F238E27FC236}">
                <a16:creationId xmlns:a16="http://schemas.microsoft.com/office/drawing/2014/main" id="{D2A31042-7C6C-483B-9CF0-9F7149C01F1A}"/>
              </a:ext>
            </a:extLst>
          </p:cNvPr>
          <p:cNvSpPr txBox="1"/>
          <p:nvPr/>
        </p:nvSpPr>
        <p:spPr>
          <a:xfrm>
            <a:off x="618742" y="5093064"/>
            <a:ext cx="8240941" cy="1137556"/>
          </a:xfrm>
          <a:prstGeom prst="rect">
            <a:avLst/>
          </a:prstGeom>
          <a:solidFill>
            <a:schemeClr val="bg1"/>
          </a:solidFill>
        </p:spPr>
        <p:txBody>
          <a:bodyPr wrap="square">
            <a:spAutoFit/>
          </a:bodyPr>
          <a:lstStyle/>
          <a:p>
            <a:pPr>
              <a:lnSpc>
                <a:spcPct val="150000"/>
              </a:lnSpc>
            </a:pPr>
            <a:r>
              <a:rPr lang="ja-JP" altLang="en-US" sz="1600">
                <a:solidFill>
                  <a:srgbClr val="851515"/>
                </a:solidFill>
                <a:latin typeface="BIZ UDPゴシック" panose="020B0400000000000000" pitchFamily="50" charset="-128"/>
                <a:ea typeface="BIZ UDPゴシック" panose="020B0400000000000000" pitchFamily="50" charset="-128"/>
              </a:rPr>
              <a:t>■　所在地：本社所在地：宇都宮市一条</a:t>
            </a:r>
            <a:r>
              <a:rPr lang="en-US" altLang="ja-JP" sz="1600">
                <a:solidFill>
                  <a:srgbClr val="851515"/>
                </a:solidFill>
                <a:latin typeface="BIZ UDPゴシック" panose="020B0400000000000000" pitchFamily="50" charset="-128"/>
                <a:ea typeface="BIZ UDPゴシック" panose="020B0400000000000000" pitchFamily="50" charset="-128"/>
              </a:rPr>
              <a:t>4-1-16</a:t>
            </a:r>
          </a:p>
          <a:p>
            <a:pPr>
              <a:lnSpc>
                <a:spcPct val="150000"/>
              </a:lnSpc>
            </a:pPr>
            <a:r>
              <a:rPr lang="ja-JP" altLang="en-US" sz="1600">
                <a:solidFill>
                  <a:srgbClr val="851515"/>
                </a:solidFill>
                <a:latin typeface="BIZ UDPゴシック" panose="020B0400000000000000" pitchFamily="50" charset="-128"/>
                <a:ea typeface="BIZ UDPゴシック" panose="020B0400000000000000" pitchFamily="50" charset="-128"/>
              </a:rPr>
              <a:t>■　製造食品：氷菓、アイスクリーム製品、冷凍調理食品　他</a:t>
            </a:r>
            <a:endParaRPr lang="en-US" altLang="ja-JP" sz="1600">
              <a:solidFill>
                <a:srgbClr val="851515"/>
              </a:solidFill>
              <a:latin typeface="BIZ UDPゴシック" panose="020B0400000000000000" pitchFamily="50" charset="-128"/>
              <a:ea typeface="BIZ UDPゴシック" panose="020B0400000000000000" pitchFamily="50" charset="-128"/>
            </a:endParaRPr>
          </a:p>
          <a:p>
            <a:pPr>
              <a:lnSpc>
                <a:spcPct val="150000"/>
              </a:lnSpc>
            </a:pPr>
            <a:r>
              <a:rPr lang="ja-JP" altLang="en-US" sz="1600">
                <a:solidFill>
                  <a:srgbClr val="851515"/>
                </a:solidFill>
                <a:latin typeface="BIZ UDPゴシック" panose="020B0400000000000000" pitchFamily="50" charset="-128"/>
                <a:ea typeface="BIZ UDPゴシック" panose="020B0400000000000000" pitchFamily="50" charset="-128"/>
              </a:rPr>
              <a:t>■　実証対象：氷菓、アイスクリーム製品</a:t>
            </a:r>
            <a:endParaRPr lang="en-US" altLang="ja-JP" sz="1600">
              <a:solidFill>
                <a:srgbClr val="851515"/>
              </a:solidFill>
              <a:latin typeface="BIZ UDPゴシック" panose="020B0400000000000000" pitchFamily="50" charset="-128"/>
              <a:ea typeface="BIZ UDPゴシック" panose="020B0400000000000000" pitchFamily="50" charset="-128"/>
            </a:endParaRPr>
          </a:p>
        </p:txBody>
      </p:sp>
      <p:sp>
        <p:nvSpPr>
          <p:cNvPr id="10" name="角丸四角形 11">
            <a:extLst>
              <a:ext uri="{FF2B5EF4-FFF2-40B4-BE49-F238E27FC236}">
                <a16:creationId xmlns:a16="http://schemas.microsoft.com/office/drawing/2014/main" id="{16599D36-0CA2-F830-F529-5EC102CD8911}"/>
              </a:ext>
            </a:extLst>
          </p:cNvPr>
          <p:cNvSpPr/>
          <p:nvPr/>
        </p:nvSpPr>
        <p:spPr>
          <a:xfrm>
            <a:off x="477182" y="888704"/>
            <a:ext cx="8240941" cy="950510"/>
          </a:xfrm>
          <a:prstGeom prst="flowChartProcess">
            <a:avLst/>
          </a:prstGeom>
          <a:solidFill>
            <a:srgbClr val="E76363"/>
          </a:solidFill>
          <a:ln w="12700" cap="flat" cmpd="sng" algn="ctr">
            <a:noFill/>
            <a:prstDash val="solid"/>
            <a:miter lim="800000"/>
          </a:ln>
          <a:effectLst/>
        </p:spPr>
        <p:txBody>
          <a:bodyPr rtlCol="0" anchor="ctr"/>
          <a:lstStyle/>
          <a:p>
            <a:pPr>
              <a:lnSpc>
                <a:spcPts val="2800"/>
              </a:lnSpc>
            </a:pPr>
            <a:r>
              <a:rPr lang="zh-TW" altLang="en-US" sz="2400" b="1">
                <a:solidFill>
                  <a:schemeClr val="bg1"/>
                </a:solidFill>
                <a:latin typeface="BIZ UDPゴシック" panose="020B0400000000000000" pitchFamily="50" charset="-128"/>
                <a:ea typeface="BIZ UDPゴシック" panose="020B0400000000000000" pitchFamily="50" charset="-128"/>
              </a:rPr>
              <a:t>対象業種</a:t>
            </a:r>
            <a:r>
              <a:rPr lang="ja-JP" altLang="en-US" sz="2400" b="1">
                <a:solidFill>
                  <a:schemeClr val="bg1"/>
                </a:solidFill>
                <a:latin typeface="BIZ UDPゴシック" panose="020B0400000000000000" pitchFamily="50" charset="-128"/>
                <a:ea typeface="BIZ UDPゴシック" panose="020B0400000000000000" pitchFamily="50" charset="-128"/>
              </a:rPr>
              <a:t>　 </a:t>
            </a:r>
            <a:r>
              <a:rPr lang="zh-TW" altLang="en-US" sz="2400" b="1">
                <a:solidFill>
                  <a:schemeClr val="bg1"/>
                </a:solidFill>
                <a:latin typeface="BIZ UDPゴシック" panose="020B0400000000000000" pitchFamily="50" charset="-128"/>
                <a:ea typeface="BIZ UDPゴシック" panose="020B0400000000000000" pitchFamily="50" charset="-128"/>
              </a:rPr>
              <a:t>：食品製造業</a:t>
            </a:r>
          </a:p>
          <a:p>
            <a:pPr>
              <a:lnSpc>
                <a:spcPts val="2800"/>
              </a:lnSpc>
            </a:pPr>
            <a:r>
              <a:rPr lang="ja-JP" altLang="en-US" sz="2400" b="1">
                <a:solidFill>
                  <a:schemeClr val="bg1"/>
                </a:solidFill>
                <a:latin typeface="BIZ UDPゴシック" panose="020B0400000000000000" pitchFamily="50" charset="-128"/>
                <a:ea typeface="BIZ UDPゴシック" panose="020B0400000000000000" pitchFamily="50" charset="-128"/>
              </a:rPr>
              <a:t>協力事業者：フタバ食品株式会社様</a:t>
            </a:r>
          </a:p>
        </p:txBody>
      </p:sp>
      <p:pic>
        <p:nvPicPr>
          <p:cNvPr id="3" name="図 2">
            <a:extLst>
              <a:ext uri="{FF2B5EF4-FFF2-40B4-BE49-F238E27FC236}">
                <a16:creationId xmlns:a16="http://schemas.microsoft.com/office/drawing/2014/main" id="{C841813C-1AFE-9EC6-E512-AFA628746793}"/>
              </a:ext>
            </a:extLst>
          </p:cNvPr>
          <p:cNvPicPr>
            <a:picLocks noChangeAspect="1"/>
          </p:cNvPicPr>
          <p:nvPr/>
        </p:nvPicPr>
        <p:blipFill>
          <a:blip r:embed="rId3"/>
          <a:stretch>
            <a:fillRect/>
          </a:stretch>
        </p:blipFill>
        <p:spPr>
          <a:xfrm>
            <a:off x="863834" y="2049936"/>
            <a:ext cx="3733819" cy="2904082"/>
          </a:xfrm>
          <a:prstGeom prst="rect">
            <a:avLst/>
          </a:prstGeom>
        </p:spPr>
      </p:pic>
      <p:sp>
        <p:nvSpPr>
          <p:cNvPr id="12" name="正方形/長方形 11">
            <a:extLst>
              <a:ext uri="{FF2B5EF4-FFF2-40B4-BE49-F238E27FC236}">
                <a16:creationId xmlns:a16="http://schemas.microsoft.com/office/drawing/2014/main" id="{87CB1FAD-5BE9-6706-CE2B-47D27587C50E}"/>
              </a:ext>
            </a:extLst>
          </p:cNvPr>
          <p:cNvSpPr/>
          <p:nvPr/>
        </p:nvSpPr>
        <p:spPr>
          <a:xfrm>
            <a:off x="4689710" y="2049936"/>
            <a:ext cx="3733817" cy="2904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5D201FD4-EB86-19A4-493A-8CCDA5E85636}"/>
              </a:ext>
            </a:extLst>
          </p:cNvPr>
          <p:cNvPicPr>
            <a:picLocks noChangeAspect="1"/>
          </p:cNvPicPr>
          <p:nvPr/>
        </p:nvPicPr>
        <p:blipFill rotWithShape="1">
          <a:blip r:embed="rId4"/>
          <a:srcRect l="6139" r="4879"/>
          <a:stretch/>
        </p:blipFill>
        <p:spPr>
          <a:xfrm>
            <a:off x="4718078" y="2371146"/>
            <a:ext cx="3705449" cy="2186244"/>
          </a:xfrm>
          <a:prstGeom prst="rect">
            <a:avLst/>
          </a:prstGeom>
        </p:spPr>
      </p:pic>
    </p:spTree>
    <p:extLst>
      <p:ext uri="{BB962C8B-B14F-4D97-AF65-F5344CB8AC3E}">
        <p14:creationId xmlns:p14="http://schemas.microsoft.com/office/powerpoint/2010/main" val="386879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EEEB"/>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導入に当たっての参考情報</a:t>
            </a:r>
          </a:p>
        </p:txBody>
      </p:sp>
      <p:sp>
        <p:nvSpPr>
          <p:cNvPr id="5" name="スライド番号プレースホルダー 4"/>
          <p:cNvSpPr>
            <a:spLocks noGrp="1"/>
          </p:cNvSpPr>
          <p:nvPr>
            <p:ph type="sldNum" sz="quarter" idx="12"/>
          </p:nvPr>
        </p:nvSpPr>
        <p:spPr>
          <a:xfrm>
            <a:off x="6857073" y="6403834"/>
            <a:ext cx="2228850" cy="365125"/>
          </a:xfrm>
        </p:spPr>
        <p:txBody>
          <a:bodyPr/>
          <a:lstStyle/>
          <a:p>
            <a:fld id="{B6FBBD57-63D9-47D0-AE2D-DEF2D6B33F4F}" type="slidenum">
              <a:rPr lang="en-US" altLang="ja-JP" smtClean="0"/>
              <a:t>29</a:t>
            </a:fld>
            <a:endParaRPr lang="ja-JP" altLang="en-US" dirty="0"/>
          </a:p>
        </p:txBody>
      </p:sp>
      <p:sp>
        <p:nvSpPr>
          <p:cNvPr id="12" name="角丸四角形 11"/>
          <p:cNvSpPr/>
          <p:nvPr/>
        </p:nvSpPr>
        <p:spPr>
          <a:xfrm>
            <a:off x="172292" y="624239"/>
            <a:ext cx="9400835" cy="472168"/>
          </a:xfrm>
          <a:prstGeom prst="roundRect">
            <a:avLst>
              <a:gd name="adj" fmla="val 7247"/>
            </a:avLst>
          </a:prstGeom>
          <a:solidFill>
            <a:srgbClr val="E76363"/>
          </a:solidFill>
          <a:ln w="12700" cap="flat" cmpd="sng" algn="ctr">
            <a:noFill/>
            <a:prstDash val="solid"/>
            <a:miter lim="800000"/>
          </a:ln>
          <a:effectLst/>
        </p:spPr>
        <p:txBody>
          <a:bodyPr rtlCol="0" anchor="ctr"/>
          <a:lstStyle/>
          <a:p>
            <a:pPr>
              <a:lnSpc>
                <a:spcPts val="2800"/>
              </a:lnSpc>
            </a:pPr>
            <a:r>
              <a:rPr lang="ja-JP" altLang="en-US">
                <a:solidFill>
                  <a:schemeClr val="bg1"/>
                </a:solidFill>
                <a:latin typeface="BIZ UDPゴシック" panose="020B0400000000000000" pitchFamily="50" charset="-128"/>
                <a:ea typeface="BIZ UDPゴシック" panose="020B0400000000000000" pitchFamily="50" charset="-128"/>
              </a:rPr>
              <a:t>　</a:t>
            </a:r>
            <a:r>
              <a:rPr lang="ja-JP" altLang="en-US" sz="2000">
                <a:solidFill>
                  <a:schemeClr val="bg1"/>
                </a:solidFill>
                <a:latin typeface="BIZ UDPゴシック" panose="020B0400000000000000" pitchFamily="50" charset="-128"/>
                <a:ea typeface="BIZ UDPゴシック" panose="020B0400000000000000" pitchFamily="50" charset="-128"/>
              </a:rPr>
              <a:t>➂</a:t>
            </a:r>
            <a:r>
              <a:rPr lang="ja-JP" altLang="en-US" sz="2000" b="1">
                <a:solidFill>
                  <a:schemeClr val="bg1"/>
                </a:solidFill>
                <a:latin typeface="BIZ UDPゴシック" panose="020B0400000000000000" pitchFamily="50" charset="-128"/>
                <a:ea typeface="BIZ UDPゴシック" panose="020B0400000000000000" pitchFamily="50" charset="-128"/>
              </a:rPr>
              <a:t>　栃木県よろず支援拠点（無料）</a:t>
            </a:r>
            <a:endParaRPr lang="en-US" altLang="ja-JP" sz="2400" b="1">
              <a:solidFill>
                <a:schemeClr val="bg1"/>
              </a:solidFill>
              <a:latin typeface="BIZ UDPゴシック" panose="020B0400000000000000" pitchFamily="50" charset="-128"/>
              <a:ea typeface="BIZ UDPゴシック" panose="020B0400000000000000" pitchFamily="50" charset="-128"/>
            </a:endParaRPr>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2" name="角丸四角形 11">
            <a:extLst>
              <a:ext uri="{FF2B5EF4-FFF2-40B4-BE49-F238E27FC236}">
                <a16:creationId xmlns:a16="http://schemas.microsoft.com/office/drawing/2014/main" id="{603B58BA-C760-AE85-D5BB-682365B5A5E8}"/>
              </a:ext>
            </a:extLst>
          </p:cNvPr>
          <p:cNvSpPr/>
          <p:nvPr/>
        </p:nvSpPr>
        <p:spPr>
          <a:xfrm>
            <a:off x="284396" y="1221948"/>
            <a:ext cx="9151583" cy="5158385"/>
          </a:xfrm>
          <a:prstGeom prst="roundRect">
            <a:avLst>
              <a:gd name="adj" fmla="val 0"/>
            </a:avLst>
          </a:prstGeom>
          <a:solidFill>
            <a:srgbClr val="FFEEEB"/>
          </a:solidFill>
          <a:ln w="12700" cap="flat" cmpd="sng" algn="ctr">
            <a:solidFill>
              <a:srgbClr val="B91D1D"/>
            </a:solidFill>
            <a:prstDash val="solid"/>
            <a:miter lim="800000"/>
          </a:ln>
          <a:effectLst/>
        </p:spPr>
        <p:txBody>
          <a:bodyPr rtlCol="0" anchor="ctr"/>
          <a:lstStyle/>
          <a:p>
            <a:pPr>
              <a:lnSpc>
                <a:spcPts val="2800"/>
              </a:lnSpc>
            </a:pPr>
            <a:r>
              <a:rPr lang="ja-JP" altLang="en-US">
                <a:latin typeface="Meiryo UI" panose="020B0604030504040204" pitchFamily="50" charset="-128"/>
                <a:ea typeface="Meiryo UI" panose="020B0604030504040204" pitchFamily="50" charset="-128"/>
              </a:rPr>
              <a:t>　</a:t>
            </a:r>
            <a:endParaRPr lang="en-US" altLang="ja-JP" sz="2400" b="1">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899F17EF-42B4-8961-8C8B-F8CDD179FEFD}"/>
              </a:ext>
            </a:extLst>
          </p:cNvPr>
          <p:cNvSpPr txBox="1"/>
          <p:nvPr/>
        </p:nvSpPr>
        <p:spPr>
          <a:xfrm>
            <a:off x="379763" y="1247887"/>
            <a:ext cx="9146474" cy="1200329"/>
          </a:xfrm>
          <a:prstGeom prst="rect">
            <a:avLst/>
          </a:prstGeom>
          <a:noFill/>
        </p:spPr>
        <p:txBody>
          <a:bodyPr wrap="square" rtlCol="0">
            <a:spAutoFit/>
          </a:bodyPr>
          <a:lstStyle/>
          <a:p>
            <a:r>
              <a:rPr kumimoji="1" lang="ja-JP" altLang="en-US" b="1" u="sng">
                <a:solidFill>
                  <a:srgbClr val="C00000"/>
                </a:solidFill>
                <a:latin typeface="BIZ UDPゴシック" panose="020B0400000000000000" pitchFamily="50" charset="-128"/>
                <a:ea typeface="BIZ UDPゴシック" panose="020B0400000000000000" pitchFamily="50" charset="-128"/>
              </a:rPr>
              <a:t>よろず支援拠点とは</a:t>
            </a:r>
            <a:endParaRPr kumimoji="1" lang="en-US" altLang="ja-JP" b="1" u="sng">
              <a:solidFill>
                <a:srgbClr val="C00000"/>
              </a:solidFill>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a:t>
            </a:r>
            <a:r>
              <a:rPr kumimoji="1" lang="ja-JP" altLang="en-US" sz="1400">
                <a:latin typeface="BIZ UDPゴシック" panose="020B0400000000000000" pitchFamily="50" charset="-128"/>
                <a:ea typeface="BIZ UDPゴシック" panose="020B0400000000000000" pitchFamily="50" charset="-128"/>
              </a:rPr>
              <a:t>中小企業・小規模事業者の経営上のあらゆる相談に対応するために国が設置した無料の経営相談所</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である。</a:t>
            </a:r>
            <a:r>
              <a:rPr kumimoji="1" lang="ja-JP" altLang="en-US" b="1">
                <a:latin typeface="BIZ UDPゴシック" panose="020B0400000000000000" pitchFamily="50" charset="-128"/>
                <a:ea typeface="BIZ UDPゴシック" panose="020B0400000000000000" pitchFamily="50" charset="-128"/>
              </a:rPr>
              <a:t>様々な分野での専門家が在籍</a:t>
            </a:r>
            <a:r>
              <a:rPr kumimoji="1" lang="ja-JP" altLang="en-US" sz="1400">
                <a:latin typeface="BIZ UDPゴシック" panose="020B0400000000000000" pitchFamily="50" charset="-128"/>
                <a:ea typeface="BIZ UDPゴシック" panose="020B0400000000000000" pitchFamily="50" charset="-128"/>
              </a:rPr>
              <a:t>するため、ＡＩ導入に向けた補助金・助成金の相談のみな</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らず、ＡＩ導入の伴う経営上の課題についても</a:t>
            </a:r>
            <a:r>
              <a:rPr kumimoji="1" lang="ja-JP" altLang="en-US" b="1">
                <a:latin typeface="BIZ UDPゴシック" panose="020B0400000000000000" pitchFamily="50" charset="-128"/>
                <a:ea typeface="BIZ UDPゴシック" panose="020B0400000000000000" pitchFamily="50" charset="-128"/>
              </a:rPr>
              <a:t>多面的に相談が可能</a:t>
            </a:r>
            <a:r>
              <a:rPr kumimoji="1" lang="ja-JP" altLang="en-US">
                <a:latin typeface="BIZ UDPゴシック" panose="020B0400000000000000" pitchFamily="50" charset="-128"/>
                <a:ea typeface="BIZ UDPゴシック" panose="020B0400000000000000" pitchFamily="50" charset="-128"/>
              </a:rPr>
              <a:t>。</a:t>
            </a:r>
          </a:p>
        </p:txBody>
      </p:sp>
      <p:sp>
        <p:nvSpPr>
          <p:cNvPr id="11" name="テキスト ボックス 10">
            <a:extLst>
              <a:ext uri="{FF2B5EF4-FFF2-40B4-BE49-F238E27FC236}">
                <a16:creationId xmlns:a16="http://schemas.microsoft.com/office/drawing/2014/main" id="{C78ED029-8769-E364-595C-858E8D866490}"/>
              </a:ext>
            </a:extLst>
          </p:cNvPr>
          <p:cNvSpPr txBox="1"/>
          <p:nvPr/>
        </p:nvSpPr>
        <p:spPr>
          <a:xfrm>
            <a:off x="616598" y="2655673"/>
            <a:ext cx="4342844" cy="1723549"/>
          </a:xfrm>
          <a:prstGeom prst="rect">
            <a:avLst/>
          </a:prstGeom>
          <a:solidFill>
            <a:schemeClr val="bg1"/>
          </a:solidFill>
          <a:ln w="28575">
            <a:solidFill>
              <a:srgbClr val="EC8080"/>
            </a:solidFill>
          </a:ln>
        </p:spPr>
        <p:txBody>
          <a:bodyPr wrap="square" rtlCol="0">
            <a:spAutoFit/>
          </a:bodyPr>
          <a:lstStyle/>
          <a:p>
            <a:r>
              <a:rPr kumimoji="1" lang="ja-JP" altLang="en-US" sz="1600" b="1">
                <a:latin typeface="BIZ UDPゴシック" panose="020B0400000000000000" pitchFamily="50" charset="-128"/>
                <a:ea typeface="BIZ UDPゴシック" panose="020B0400000000000000" pitchFamily="50" charset="-128"/>
              </a:rPr>
              <a:t>栃木県よろず支援拠点</a:t>
            </a:r>
            <a:endParaRPr kumimoji="1" lang="en-US" altLang="ja-JP" sz="1600" b="1">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a:t>
            </a:r>
            <a:r>
              <a:rPr kumimoji="1" lang="ja-JP" altLang="en-US" sz="1400">
                <a:latin typeface="BIZ UDPゴシック" panose="020B0400000000000000" pitchFamily="50" charset="-128"/>
                <a:ea typeface="BIZ UDPゴシック" panose="020B0400000000000000" pitchFamily="50" charset="-128"/>
              </a:rPr>
              <a:t>１７名の中小企業診断士ほかＩＴコーディネータ、ウェブ解析士、デザイナー、フードディレクター、特定社会保険労務士、弁護士、税理士の総勢３３名のコーディネーターがさまざまな経営相談に無料で対応。また、県内２カ所の図書館と本部では無料経営セミナーを開催。</a:t>
            </a:r>
          </a:p>
        </p:txBody>
      </p:sp>
      <p:pic>
        <p:nvPicPr>
          <p:cNvPr id="1026" name="Picture 2" descr="チームサポートイメージ">
            <a:extLst>
              <a:ext uri="{FF2B5EF4-FFF2-40B4-BE49-F238E27FC236}">
                <a16:creationId xmlns:a16="http://schemas.microsoft.com/office/drawing/2014/main" id="{82492969-2A5D-CA47-7302-750DEA5953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088" y="3315847"/>
            <a:ext cx="1903694" cy="1909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中小企業・小規模事業者のための無料の経営相談所">
            <a:extLst>
              <a:ext uri="{FF2B5EF4-FFF2-40B4-BE49-F238E27FC236}">
                <a16:creationId xmlns:a16="http://schemas.microsoft.com/office/drawing/2014/main" id="{B54C5F1C-3321-F2E9-76EB-DAC6207897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1" t="994" r="3460" b="10280"/>
          <a:stretch/>
        </p:blipFill>
        <p:spPr bwMode="auto">
          <a:xfrm>
            <a:off x="431257" y="4654037"/>
            <a:ext cx="4713526" cy="1579724"/>
          </a:xfrm>
          <a:prstGeom prst="rect">
            <a:avLst/>
          </a:prstGeom>
          <a:noFill/>
          <a:extLst>
            <a:ext uri="{909E8E84-426E-40DD-AFC4-6F175D3DCCD1}">
              <a14:hiddenFill xmlns:a14="http://schemas.microsoft.com/office/drawing/2010/main">
                <a:solidFill>
                  <a:srgbClr val="FFFFFF"/>
                </a:solidFill>
              </a14:hiddenFill>
            </a:ext>
          </a:extLst>
        </p:spPr>
      </p:pic>
      <p:sp>
        <p:nvSpPr>
          <p:cNvPr id="24" name="四角形: 角を丸くする 23">
            <a:extLst>
              <a:ext uri="{FF2B5EF4-FFF2-40B4-BE49-F238E27FC236}">
                <a16:creationId xmlns:a16="http://schemas.microsoft.com/office/drawing/2014/main" id="{754CB3DD-E851-C21D-5D2A-774683891B54}"/>
              </a:ext>
            </a:extLst>
          </p:cNvPr>
          <p:cNvSpPr/>
          <p:nvPr/>
        </p:nvSpPr>
        <p:spPr>
          <a:xfrm>
            <a:off x="5338147" y="2442001"/>
            <a:ext cx="722378" cy="3759606"/>
          </a:xfrm>
          <a:prstGeom prst="roundRect">
            <a:avLst/>
          </a:prstGeom>
          <a:solidFill>
            <a:srgbClr val="EC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5AF16C1-59E3-5C1D-B2C8-0538EBF6788C}"/>
              </a:ext>
            </a:extLst>
          </p:cNvPr>
          <p:cNvSpPr txBox="1"/>
          <p:nvPr/>
        </p:nvSpPr>
        <p:spPr>
          <a:xfrm>
            <a:off x="5421976" y="2918578"/>
            <a:ext cx="492443" cy="2921287"/>
          </a:xfrm>
          <a:prstGeom prst="rect">
            <a:avLst/>
          </a:prstGeom>
          <a:noFill/>
          <a:ln>
            <a:noFill/>
          </a:ln>
        </p:spPr>
        <p:txBody>
          <a:bodyPr vert="eaVert" wrap="square" rtlCol="0">
            <a:spAutoFit/>
          </a:bodyPr>
          <a:lstStyle/>
          <a:p>
            <a:r>
              <a:rPr kumimoji="1" lang="ja-JP" altLang="en-US" sz="2000" b="1">
                <a:solidFill>
                  <a:schemeClr val="bg1"/>
                </a:solidFill>
              </a:rPr>
              <a:t>中小企業・小規模事業者</a:t>
            </a:r>
          </a:p>
        </p:txBody>
      </p:sp>
      <p:sp>
        <p:nvSpPr>
          <p:cNvPr id="25" name="四角形: 角を丸くする 24">
            <a:extLst>
              <a:ext uri="{FF2B5EF4-FFF2-40B4-BE49-F238E27FC236}">
                <a16:creationId xmlns:a16="http://schemas.microsoft.com/office/drawing/2014/main" id="{A047F3A2-A8BF-7AB0-909B-991F2C0E57C5}"/>
              </a:ext>
            </a:extLst>
          </p:cNvPr>
          <p:cNvSpPr/>
          <p:nvPr/>
        </p:nvSpPr>
        <p:spPr>
          <a:xfrm>
            <a:off x="8750194" y="2442001"/>
            <a:ext cx="630784" cy="3759606"/>
          </a:xfrm>
          <a:prstGeom prst="roundRect">
            <a:avLst/>
          </a:prstGeom>
          <a:solidFill>
            <a:srgbClr val="EC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A8E1D0E-C7F5-820F-00DD-219D248FA88E}"/>
              </a:ext>
            </a:extLst>
          </p:cNvPr>
          <p:cNvSpPr txBox="1"/>
          <p:nvPr/>
        </p:nvSpPr>
        <p:spPr>
          <a:xfrm>
            <a:off x="8834753" y="3085457"/>
            <a:ext cx="461665" cy="2573245"/>
          </a:xfrm>
          <a:prstGeom prst="rect">
            <a:avLst/>
          </a:prstGeom>
          <a:noFill/>
          <a:ln>
            <a:noFill/>
          </a:ln>
        </p:spPr>
        <p:txBody>
          <a:bodyPr vert="eaVert" wrap="square" rtlCol="0">
            <a:spAutoFit/>
          </a:bodyPr>
          <a:lstStyle/>
          <a:p>
            <a:r>
              <a:rPr kumimoji="1" lang="ja-JP" altLang="en-US" b="1">
                <a:solidFill>
                  <a:schemeClr val="bg1"/>
                </a:solidFill>
              </a:rPr>
              <a:t>栃木県よろず支援拠点</a:t>
            </a:r>
          </a:p>
        </p:txBody>
      </p:sp>
      <p:sp>
        <p:nvSpPr>
          <p:cNvPr id="26" name="矢印: 五方向 25">
            <a:extLst>
              <a:ext uri="{FF2B5EF4-FFF2-40B4-BE49-F238E27FC236}">
                <a16:creationId xmlns:a16="http://schemas.microsoft.com/office/drawing/2014/main" id="{7C41DE8B-52F9-D274-D068-6FC2FE975FB0}"/>
              </a:ext>
            </a:extLst>
          </p:cNvPr>
          <p:cNvSpPr/>
          <p:nvPr/>
        </p:nvSpPr>
        <p:spPr>
          <a:xfrm>
            <a:off x="6268163" y="2227604"/>
            <a:ext cx="2094251" cy="921203"/>
          </a:xfrm>
          <a:prstGeom prst="homePlate">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59284FD-B3E8-9D3B-8811-0AE9518BC182}"/>
              </a:ext>
            </a:extLst>
          </p:cNvPr>
          <p:cNvSpPr txBox="1"/>
          <p:nvPr/>
        </p:nvSpPr>
        <p:spPr>
          <a:xfrm>
            <a:off x="6388793" y="2411510"/>
            <a:ext cx="2167911" cy="523220"/>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・セミナー参加</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r>
              <a:rPr lang="ja-JP" altLang="en-US" sz="1400" b="0" i="0">
                <a:solidFill>
                  <a:srgbClr val="000000"/>
                </a:solidFill>
                <a:effectLst/>
                <a:latin typeface="BIZ UDPゴシック" panose="020B0400000000000000" pitchFamily="50" charset="-128"/>
                <a:ea typeface="BIZ UDPゴシック" panose="020B0400000000000000" pitchFamily="50" charset="-128"/>
              </a:rPr>
              <a:t>・経営上の課題</a:t>
            </a:r>
            <a:r>
              <a:rPr kumimoji="1" lang="ja-JP" altLang="en-US" sz="1400">
                <a:latin typeface="BIZ UDPゴシック" panose="020B0400000000000000" pitchFamily="50" charset="-128"/>
                <a:ea typeface="BIZ UDPゴシック" panose="020B0400000000000000" pitchFamily="50" charset="-128"/>
              </a:rPr>
              <a:t>相談</a:t>
            </a:r>
            <a:endParaRPr kumimoji="1" lang="en-US" altLang="ja-JP" sz="1400">
              <a:latin typeface="BIZ UDPゴシック" panose="020B0400000000000000" pitchFamily="50" charset="-128"/>
              <a:ea typeface="BIZ UDPゴシック" panose="020B0400000000000000" pitchFamily="50" charset="-128"/>
            </a:endParaRPr>
          </a:p>
        </p:txBody>
      </p:sp>
      <p:sp>
        <p:nvSpPr>
          <p:cNvPr id="27" name="矢印: 五方向 26">
            <a:extLst>
              <a:ext uri="{FF2B5EF4-FFF2-40B4-BE49-F238E27FC236}">
                <a16:creationId xmlns:a16="http://schemas.microsoft.com/office/drawing/2014/main" id="{DA0FEC75-20BE-A357-69DF-B160B627BC10}"/>
              </a:ext>
            </a:extLst>
          </p:cNvPr>
          <p:cNvSpPr/>
          <p:nvPr/>
        </p:nvSpPr>
        <p:spPr>
          <a:xfrm rot="10800000">
            <a:off x="6150783" y="5372384"/>
            <a:ext cx="2265146" cy="921202"/>
          </a:xfrm>
          <a:prstGeom prst="homePlate">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CA7CD2B-1279-D9D3-9301-9B354028F72F}"/>
              </a:ext>
            </a:extLst>
          </p:cNvPr>
          <p:cNvSpPr txBox="1"/>
          <p:nvPr/>
        </p:nvSpPr>
        <p:spPr>
          <a:xfrm>
            <a:off x="6656195" y="5482631"/>
            <a:ext cx="3177173" cy="738664"/>
          </a:xfrm>
          <a:prstGeom prst="rect">
            <a:avLst/>
          </a:prstGeom>
          <a:noFill/>
        </p:spPr>
        <p:txBody>
          <a:bodyPr wrap="square" rtlCol="0">
            <a:spAutoFit/>
          </a:bodyPr>
          <a:lstStyle/>
          <a:p>
            <a:r>
              <a:rPr lang="ja-JP" altLang="en-US" sz="1400" b="0" i="0">
                <a:solidFill>
                  <a:srgbClr val="000000"/>
                </a:solidFill>
                <a:effectLst/>
                <a:latin typeface="BIZ UDPゴシック" panose="020B0400000000000000" pitchFamily="50" charset="-128"/>
                <a:ea typeface="BIZ UDPゴシック" panose="020B0400000000000000" pitchFamily="50" charset="-128"/>
              </a:rPr>
              <a:t>・解決策の提案</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・課題解決までの</a:t>
            </a:r>
            <a:endParaRPr kumimoji="1" lang="en-US" altLang="ja-JP" sz="1400">
              <a:latin typeface="BIZ UDPゴシック" panose="020B0400000000000000" pitchFamily="50" charset="-128"/>
              <a:ea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rPr>
              <a:t>フォローアップ</a:t>
            </a:r>
          </a:p>
        </p:txBody>
      </p:sp>
      <p:pic>
        <p:nvPicPr>
          <p:cNvPr id="2050" name="Picture 2" descr="栃木県よろず支援拠点｜中小企業・小規模事業者のための無料経営相談所">
            <a:extLst>
              <a:ext uri="{FF2B5EF4-FFF2-40B4-BE49-F238E27FC236}">
                <a16:creationId xmlns:a16="http://schemas.microsoft.com/office/drawing/2014/main" id="{D47B2DFD-0AAC-C90D-6DB0-5A1F384E2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2448" y="1347584"/>
            <a:ext cx="844020" cy="84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71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EEEB"/>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過去の実証事業</a:t>
            </a:r>
          </a:p>
        </p:txBody>
      </p:sp>
      <p:sp>
        <p:nvSpPr>
          <p:cNvPr id="5" name="スライド番号プレースホルダー 4"/>
          <p:cNvSpPr>
            <a:spLocks noGrp="1"/>
          </p:cNvSpPr>
          <p:nvPr>
            <p:ph type="sldNum" sz="quarter" idx="12"/>
          </p:nvPr>
        </p:nvSpPr>
        <p:spPr>
          <a:xfrm>
            <a:off x="6911307" y="6416510"/>
            <a:ext cx="2228850" cy="365125"/>
          </a:xfrm>
        </p:spPr>
        <p:txBody>
          <a:bodyPr/>
          <a:lstStyle/>
          <a:p>
            <a:fld id="{B6FBBD57-63D9-47D0-AE2D-DEF2D6B33F4F}" type="slidenum">
              <a:rPr lang="en-US" altLang="ja-JP" smtClean="0"/>
              <a:t>30</a:t>
            </a:fld>
            <a:endParaRPr lang="ja-JP" altLang="en-US" dirty="0"/>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2" name="角丸四角形 11">
            <a:extLst>
              <a:ext uri="{FF2B5EF4-FFF2-40B4-BE49-F238E27FC236}">
                <a16:creationId xmlns:a16="http://schemas.microsoft.com/office/drawing/2014/main" id="{603B58BA-C760-AE85-D5BB-682365B5A5E8}"/>
              </a:ext>
            </a:extLst>
          </p:cNvPr>
          <p:cNvSpPr>
            <a:spLocks noGrp="1" noRot="1" noMove="1" noResize="1" noEditPoints="1" noAdjustHandles="1" noChangeArrowheads="1" noChangeShapeType="1"/>
          </p:cNvSpPr>
          <p:nvPr/>
        </p:nvSpPr>
        <p:spPr>
          <a:xfrm>
            <a:off x="284396" y="711330"/>
            <a:ext cx="9151583" cy="5645026"/>
          </a:xfrm>
          <a:prstGeom prst="roundRect">
            <a:avLst>
              <a:gd name="adj" fmla="val 0"/>
            </a:avLst>
          </a:prstGeom>
          <a:solidFill>
            <a:srgbClr val="FFEEEB"/>
          </a:solidFill>
          <a:ln w="12700" cap="flat" cmpd="sng" algn="ctr">
            <a:solidFill>
              <a:srgbClr val="B91D1D"/>
            </a:solidFill>
            <a:prstDash val="solid"/>
            <a:miter lim="800000"/>
          </a:ln>
          <a:effectLst/>
        </p:spPr>
        <p:txBody>
          <a:bodyPr rtlCol="0" anchor="ctr"/>
          <a:lstStyle/>
          <a:p>
            <a:pPr>
              <a:lnSpc>
                <a:spcPts val="2800"/>
              </a:lnSpc>
            </a:pPr>
            <a:r>
              <a:rPr lang="ja-JP" altLang="en-US">
                <a:latin typeface="Meiryo UI" panose="020B0604030504040204" pitchFamily="50" charset="-128"/>
                <a:ea typeface="Meiryo UI" panose="020B0604030504040204" pitchFamily="50" charset="-128"/>
              </a:rPr>
              <a:t>　</a:t>
            </a:r>
            <a:endParaRPr lang="en-US" altLang="ja-JP" sz="2400" b="1">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3FFBACF-1DC2-699B-7777-07624C433AFF}"/>
              </a:ext>
            </a:extLst>
          </p:cNvPr>
          <p:cNvSpPr txBox="1"/>
          <p:nvPr/>
        </p:nvSpPr>
        <p:spPr>
          <a:xfrm>
            <a:off x="550779" y="954047"/>
            <a:ext cx="9056216" cy="369332"/>
          </a:xfrm>
          <a:prstGeom prst="rect">
            <a:avLst/>
          </a:prstGeom>
          <a:noFill/>
        </p:spPr>
        <p:txBody>
          <a:bodyPr wrap="square" rtlCol="0">
            <a:spAutoFit/>
          </a:bodyPr>
          <a:lstStyle/>
          <a:p>
            <a:r>
              <a:rPr kumimoji="1" lang="ja-JP" altLang="en-US" b="1">
                <a:latin typeface="BIZ UDPゴシック" panose="020B0400000000000000" pitchFamily="50" charset="-128"/>
                <a:ea typeface="BIZ UDPゴシック" panose="020B0400000000000000" pitchFamily="50" charset="-128"/>
              </a:rPr>
              <a:t>過去に実施した実証事業の内容・成果については県の</a:t>
            </a:r>
            <a:r>
              <a:rPr kumimoji="1" lang="en-US" altLang="ja-JP" b="1">
                <a:latin typeface="BIZ UDPゴシック" panose="020B0400000000000000" pitchFamily="50" charset="-128"/>
                <a:ea typeface="BIZ UDPゴシック" panose="020B0400000000000000" pitchFamily="50" charset="-128"/>
              </a:rPr>
              <a:t>HP</a:t>
            </a:r>
            <a:r>
              <a:rPr kumimoji="1" lang="ja-JP" altLang="en-US" b="1">
                <a:latin typeface="BIZ UDPゴシック" panose="020B0400000000000000" pitchFamily="50" charset="-128"/>
                <a:ea typeface="BIZ UDPゴシック" panose="020B0400000000000000" pitchFamily="50" charset="-128"/>
              </a:rPr>
              <a:t>をご確認ください。</a:t>
            </a:r>
          </a:p>
        </p:txBody>
      </p:sp>
      <p:graphicFrame>
        <p:nvGraphicFramePr>
          <p:cNvPr id="9" name="表 10">
            <a:extLst>
              <a:ext uri="{FF2B5EF4-FFF2-40B4-BE49-F238E27FC236}">
                <a16:creationId xmlns:a16="http://schemas.microsoft.com/office/drawing/2014/main" id="{C2653016-A243-0BAF-A4B3-2517D00B6AD1}"/>
              </a:ext>
            </a:extLst>
          </p:cNvPr>
          <p:cNvGraphicFramePr>
            <a:graphicFrameLocks noGrp="1"/>
          </p:cNvGraphicFramePr>
          <p:nvPr>
            <p:extLst>
              <p:ext uri="{D42A27DB-BD31-4B8C-83A1-F6EECF244321}">
                <p14:modId xmlns:p14="http://schemas.microsoft.com/office/powerpoint/2010/main" val="804020552"/>
              </p:ext>
            </p:extLst>
          </p:nvPr>
        </p:nvGraphicFramePr>
        <p:xfrm>
          <a:off x="662848" y="1458441"/>
          <a:ext cx="8645142" cy="4688229"/>
        </p:xfrm>
        <a:graphic>
          <a:graphicData uri="http://schemas.openxmlformats.org/drawingml/2006/table">
            <a:tbl>
              <a:tblPr firstCol="1" bandRow="1">
                <a:tableStyleId>{5C22544A-7EE6-4342-B048-85BDC9FD1C3A}</a:tableStyleId>
              </a:tblPr>
              <a:tblGrid>
                <a:gridCol w="482906">
                  <a:extLst>
                    <a:ext uri="{9D8B030D-6E8A-4147-A177-3AD203B41FA5}">
                      <a16:colId xmlns:a16="http://schemas.microsoft.com/office/drawing/2014/main" val="2606635909"/>
                    </a:ext>
                  </a:extLst>
                </a:gridCol>
                <a:gridCol w="8162236">
                  <a:extLst>
                    <a:ext uri="{9D8B030D-6E8A-4147-A177-3AD203B41FA5}">
                      <a16:colId xmlns:a16="http://schemas.microsoft.com/office/drawing/2014/main" val="2768809970"/>
                    </a:ext>
                  </a:extLst>
                </a:gridCol>
              </a:tblGrid>
              <a:tr h="2431054">
                <a:tc>
                  <a:txBody>
                    <a:bodyPr/>
                    <a:lstStyle/>
                    <a:p>
                      <a:pPr algn="ctr">
                        <a:lnSpc>
                          <a:spcPct val="100000"/>
                        </a:lnSpc>
                      </a:pPr>
                      <a:r>
                        <a:rPr kumimoji="1" lang="ja-JP" altLang="en-US"/>
                        <a:t>令和４年度</a:t>
                      </a:r>
                    </a:p>
                  </a:txBody>
                  <a:tcPr vert="wordArtVertRtl">
                    <a:solidFill>
                      <a:srgbClr val="E76363"/>
                    </a:solidFill>
                  </a:tcPr>
                </a:tc>
                <a:tc>
                  <a:txBody>
                    <a:bodyPr/>
                    <a:lstStyle/>
                    <a:p>
                      <a:pPr>
                        <a:lnSpc>
                          <a:spcPts val="2200"/>
                        </a:lnSpc>
                      </a:pPr>
                      <a:r>
                        <a:rPr kumimoji="1" lang="ja-JP" altLang="en-US" sz="1600">
                          <a:latin typeface="BIZ UDPゴシック" panose="020B0400000000000000" pitchFamily="50" charset="-128"/>
                          <a:ea typeface="BIZ UDPゴシック" panose="020B0400000000000000" pitchFamily="50" charset="-128"/>
                        </a:rPr>
                        <a:t>　対象業種　：宿泊業</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協力業者　：七重八重（日光市）</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ホテルニューイタヤ（宇都宮市）</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プログラム：①少量プランの導入</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②スマートマットクラウドによる在庫・バイキング自動管理</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③</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多目的需要予測による仕入れ量最適化</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③啓発資材の活用</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④食べ残し量の計量</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成果報告：</a:t>
                      </a:r>
                      <a:r>
                        <a:rPr kumimoji="1" lang="en-US" altLang="ja-JP" sz="1600">
                          <a:latin typeface="+mn-lt"/>
                          <a:ea typeface="BIZ UDPゴシック" panose="020B0400000000000000" pitchFamily="50" charset="-128"/>
                        </a:rPr>
                        <a:t>https://www.pref.tochigi.lg.jp/d05/syokuhinnross/tochigisyokuhinnross.html</a:t>
                      </a:r>
                    </a:p>
                  </a:txBody>
                  <a:tcPr>
                    <a:solidFill>
                      <a:srgbClr val="FFDFD9"/>
                    </a:solidFill>
                  </a:tcPr>
                </a:tc>
                <a:extLst>
                  <a:ext uri="{0D108BD9-81ED-4DB2-BD59-A6C34878D82A}">
                    <a16:rowId xmlns:a16="http://schemas.microsoft.com/office/drawing/2014/main" val="8336113"/>
                  </a:ext>
                </a:extLst>
              </a:tr>
              <a:tr h="2103334">
                <a:tc>
                  <a:txBody>
                    <a:bodyPr/>
                    <a:lstStyle/>
                    <a:p>
                      <a:pPr algn="ctr">
                        <a:lnSpc>
                          <a:spcPct val="100000"/>
                        </a:lnSpc>
                      </a:pPr>
                      <a:r>
                        <a:rPr kumimoji="1" lang="ja-JP" altLang="en-US"/>
                        <a:t>令和５年度</a:t>
                      </a:r>
                    </a:p>
                  </a:txBody>
                  <a:tcPr vert="wordArtVertRtl">
                    <a:solidFill>
                      <a:srgbClr val="E76363"/>
                    </a:solidFill>
                  </a:tcPr>
                </a:tc>
                <a:tc>
                  <a:txBody>
                    <a:bodyPr/>
                    <a:lstStyle/>
                    <a:p>
                      <a:pPr>
                        <a:lnSpc>
                          <a:spcPts val="2200"/>
                        </a:lnSpc>
                      </a:pPr>
                      <a:r>
                        <a:rPr kumimoji="1" lang="ja-JP" altLang="en-US" sz="1800">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対象業種　：　食品小売業</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協力業者　：　株式会社　福田屋百貨店</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プログラム：　①専用マットによる在庫管理の自動化</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②専用センサーによる温度管理の自動化</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③主要予測システムによる仕入れ・品出しの最適化</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④てまえどり啓発</a:t>
                      </a:r>
                      <a:endParaRPr kumimoji="1"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成果報告　：　</a:t>
                      </a:r>
                      <a:r>
                        <a:rPr kumimoji="1" lang="en-US" altLang="ja-JP" sz="1600">
                          <a:latin typeface="+mn-lt"/>
                          <a:ea typeface="BIZ UDPゴシック" panose="020B0400000000000000" pitchFamily="50" charset="-128"/>
                        </a:rPr>
                        <a:t>https://www.pref.tochigi.lg.jp/d05/houdou/jissyokekka.html</a:t>
                      </a:r>
                      <a:endParaRPr kumimoji="1" lang="ja-JP" altLang="en-US" sz="1600">
                        <a:latin typeface="+mn-lt"/>
                      </a:endParaRPr>
                    </a:p>
                  </a:txBody>
                  <a:tcPr>
                    <a:solidFill>
                      <a:srgbClr val="FFDFD9"/>
                    </a:solidFill>
                  </a:tcPr>
                </a:tc>
                <a:extLst>
                  <a:ext uri="{0D108BD9-81ED-4DB2-BD59-A6C34878D82A}">
                    <a16:rowId xmlns:a16="http://schemas.microsoft.com/office/drawing/2014/main" val="3110904441"/>
                  </a:ext>
                </a:extLst>
              </a:tr>
            </a:tbl>
          </a:graphicData>
        </a:graphic>
      </p:graphicFrame>
    </p:spTree>
    <p:extLst>
      <p:ext uri="{BB962C8B-B14F-4D97-AF65-F5344CB8AC3E}">
        <p14:creationId xmlns:p14="http://schemas.microsoft.com/office/powerpoint/2010/main" val="137078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sz="3000">
                <a:solidFill>
                  <a:srgbClr val="B91D1D"/>
                </a:solidFill>
                <a:latin typeface="BIZ UDPゴシック" panose="020B0400000000000000" pitchFamily="50" charset="-128"/>
                <a:ea typeface="BIZ UDPゴシック" panose="020B0400000000000000" pitchFamily="50" charset="-128"/>
              </a:rPr>
              <a:t>実証事業の手法</a:t>
            </a:r>
          </a:p>
        </p:txBody>
      </p:sp>
      <p:sp>
        <p:nvSpPr>
          <p:cNvPr id="8" name="角丸四角形 7"/>
          <p:cNvSpPr/>
          <p:nvPr/>
        </p:nvSpPr>
        <p:spPr>
          <a:xfrm>
            <a:off x="250785" y="2247636"/>
            <a:ext cx="9400835" cy="756000"/>
          </a:xfrm>
          <a:prstGeom prst="rect">
            <a:avLst/>
          </a:prstGeom>
          <a:solidFill>
            <a:srgbClr val="FFEEEB"/>
          </a:solidFill>
          <a:ln w="12700" cap="flat" cmpd="sng" algn="ctr">
            <a:solidFill>
              <a:srgbClr val="E76363"/>
            </a:solidFill>
            <a:prstDash val="solid"/>
            <a:miter lim="800000"/>
          </a:ln>
          <a:effectLst/>
        </p:spPr>
        <p:txBody>
          <a:bodyPr rtlCol="0" anchor="ctr"/>
          <a:lstStyle/>
          <a:p>
            <a:pPr>
              <a:lnSpc>
                <a:spcPts val="2800"/>
              </a:lnSpc>
            </a:pPr>
            <a:r>
              <a:rPr lang="ja-JP" altLang="en-US">
                <a:latin typeface="Meiryo UI" panose="020B0604030504040204" pitchFamily="50" charset="-128"/>
                <a:ea typeface="Meiryo UI" panose="020B0604030504040204" pitchFamily="50" charset="-128"/>
              </a:rPr>
              <a:t>　</a:t>
            </a:r>
            <a:r>
              <a:rPr lang="ja-JP" altLang="en-US" sz="2400" b="1">
                <a:latin typeface="BIZ UDPゴシック" panose="020B0400000000000000" pitchFamily="50" charset="-128"/>
                <a:ea typeface="BIZ UDPゴシック" panose="020B0400000000000000" pitchFamily="50" charset="-128"/>
              </a:rPr>
              <a:t>② プログラムの検討</a:t>
            </a:r>
            <a:endParaRPr lang="en-US" altLang="ja-JP" sz="2400" b="1">
              <a:latin typeface="BIZ UDPゴシック" panose="020B0400000000000000" pitchFamily="50" charset="-128"/>
              <a:ea typeface="BIZ UDPゴシック" panose="020B0400000000000000" pitchFamily="50" charset="-128"/>
            </a:endParaRPr>
          </a:p>
          <a:p>
            <a:pPr>
              <a:lnSpc>
                <a:spcPts val="2800"/>
              </a:lnSpc>
            </a:pPr>
            <a:r>
              <a:rPr lang="ja-JP" altLang="en-US" sz="2400" b="1">
                <a:latin typeface="BIZ UDPゴシック" panose="020B0400000000000000" pitchFamily="50" charset="-128"/>
                <a:ea typeface="BIZ UDPゴシック" panose="020B0400000000000000" pitchFamily="50" charset="-128"/>
              </a:rPr>
              <a:t>　  　　</a:t>
            </a:r>
            <a:r>
              <a:rPr lang="ja-JP" altLang="en-US">
                <a:latin typeface="BIZ UDPゴシック" panose="020B0400000000000000" pitchFamily="50" charset="-128"/>
                <a:ea typeface="BIZ UDPゴシック" panose="020B0400000000000000" pitchFamily="50" charset="-128"/>
              </a:rPr>
              <a:t>現状を踏まえた対策をまとめ、食品ロス削減プログラムを策定</a:t>
            </a:r>
            <a:endParaRPr lang="en-US" altLang="ja-JP" sz="200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D1CBFE5F-4889-4650-9608-DD31B87A027D}" type="slidenum">
              <a:rPr lang="en-US" altLang="ja-JP" dirty="0"/>
              <a:t>3</a:t>
            </a:fld>
            <a:endParaRPr lang="ja-JP" altLang="en-US"/>
          </a:p>
        </p:txBody>
      </p:sp>
      <p:sp>
        <p:nvSpPr>
          <p:cNvPr id="10" name="角丸四角形 9"/>
          <p:cNvSpPr/>
          <p:nvPr/>
        </p:nvSpPr>
        <p:spPr>
          <a:xfrm>
            <a:off x="250786" y="3312618"/>
            <a:ext cx="9400835" cy="756000"/>
          </a:xfrm>
          <a:prstGeom prst="rect">
            <a:avLst/>
          </a:prstGeom>
          <a:solidFill>
            <a:srgbClr val="FFEEEB"/>
          </a:solidFill>
          <a:ln w="12700" cap="flat" cmpd="sng" algn="ctr">
            <a:solidFill>
              <a:srgbClr val="E76363"/>
            </a:solidFill>
            <a:prstDash val="solid"/>
            <a:miter lim="800000"/>
          </a:ln>
          <a:effectLst/>
        </p:spPr>
        <p:txBody>
          <a:bodyPr rtlCol="0" anchor="ctr"/>
          <a:lstStyle/>
          <a:p>
            <a:pPr>
              <a:lnSpc>
                <a:spcPts val="2800"/>
              </a:lnSpc>
            </a:pPr>
            <a:r>
              <a:rPr lang="ja-JP" altLang="en-US">
                <a:latin typeface="Meiryo UI" panose="020B0604030504040204" pitchFamily="50" charset="-128"/>
                <a:ea typeface="Meiryo UI" panose="020B0604030504040204" pitchFamily="50" charset="-128"/>
              </a:rPr>
              <a:t>　</a:t>
            </a:r>
            <a:r>
              <a:rPr lang="ja-JP" altLang="en-US" sz="2400" b="1">
                <a:latin typeface="BIZ UDゴシック" panose="020B0400000000000000" pitchFamily="49" charset="-128"/>
                <a:ea typeface="BIZ UDゴシック" panose="020B0400000000000000" pitchFamily="49" charset="-128"/>
              </a:rPr>
              <a:t>③ プログラムの実施</a:t>
            </a:r>
            <a:endParaRPr lang="en-US" altLang="ja-JP" sz="2400" b="1">
              <a:latin typeface="BIZ UDゴシック" panose="020B0400000000000000" pitchFamily="49" charset="-128"/>
              <a:ea typeface="BIZ UDゴシック" panose="020B0400000000000000" pitchFamily="49" charset="-128"/>
            </a:endParaRPr>
          </a:p>
          <a:p>
            <a:pPr>
              <a:lnSpc>
                <a:spcPts val="2800"/>
              </a:lnSpc>
            </a:pPr>
            <a:r>
              <a:rPr lang="ja-JP" altLang="en-US" sz="2400" b="1">
                <a:latin typeface="游ゴシック" panose="020B0400000000000000" pitchFamily="50" charset="-128"/>
                <a:ea typeface="游ゴシック" panose="020B0400000000000000" pitchFamily="50" charset="-128"/>
              </a:rPr>
              <a:t>　　  </a:t>
            </a:r>
            <a:r>
              <a:rPr lang="ja-JP" altLang="en-US">
                <a:latin typeface="BIZ UDPゴシック" panose="020B0400000000000000" pitchFamily="50" charset="-128"/>
                <a:ea typeface="BIZ UDPゴシック" panose="020B0400000000000000" pitchFamily="50" charset="-128"/>
              </a:rPr>
              <a:t>食品ロス削減プログラムを４ヶ月間（６月～９月）実施</a:t>
            </a:r>
            <a:endParaRPr lang="en-US" altLang="ja-JP" sz="2400">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252581" y="4397112"/>
            <a:ext cx="9400835" cy="756000"/>
          </a:xfrm>
          <a:prstGeom prst="rect">
            <a:avLst/>
          </a:prstGeom>
          <a:solidFill>
            <a:srgbClr val="FFEEEB"/>
          </a:solidFill>
          <a:ln w="12700" cap="flat" cmpd="sng" algn="ctr">
            <a:solidFill>
              <a:srgbClr val="E76363"/>
            </a:solidFill>
            <a:prstDash val="solid"/>
            <a:miter lim="800000"/>
          </a:ln>
          <a:effectLst/>
        </p:spPr>
        <p:txBody>
          <a:bodyPr rtlCol="0" anchor="ctr"/>
          <a:lstStyle/>
          <a:p>
            <a:pPr>
              <a:lnSpc>
                <a:spcPts val="2800"/>
              </a:lnSpc>
            </a:pPr>
            <a:r>
              <a:rPr lang="ja-JP" altLang="en-US" sz="2400" b="1">
                <a:latin typeface="BIZ UDPゴシック" panose="020B0400000000000000" pitchFamily="50" charset="-128"/>
                <a:ea typeface="BIZ UDPゴシック" panose="020B0400000000000000" pitchFamily="50" charset="-128"/>
              </a:rPr>
              <a:t>  ④ 効果分析</a:t>
            </a:r>
            <a:endParaRPr lang="en-US" altLang="ja-JP" sz="2400" b="1">
              <a:latin typeface="BIZ UDPゴシック" panose="020B0400000000000000" pitchFamily="50" charset="-128"/>
              <a:ea typeface="BIZ UDPゴシック" panose="020B0400000000000000" pitchFamily="50" charset="-128"/>
            </a:endParaRPr>
          </a:p>
          <a:p>
            <a:pPr>
              <a:lnSpc>
                <a:spcPts val="2800"/>
              </a:lnSpc>
            </a:pPr>
            <a:r>
              <a:rPr lang="en-US" altLang="ja-JP" sz="2400" b="1">
                <a:latin typeface="BIZ UDPゴシック" panose="020B0400000000000000" pitchFamily="50" charset="-128"/>
                <a:ea typeface="BIZ UDPゴシック" panose="020B0400000000000000" pitchFamily="50" charset="-128"/>
              </a:rPr>
              <a:t>        </a:t>
            </a:r>
            <a:r>
              <a:rPr lang="ja-JP" altLang="en-US">
                <a:latin typeface="BIZ UDPゴシック" panose="020B0400000000000000" pitchFamily="50" charset="-128"/>
                <a:ea typeface="BIZ UDPゴシック" panose="020B0400000000000000" pitchFamily="50" charset="-128"/>
              </a:rPr>
              <a:t>実施したプログラムの</a:t>
            </a:r>
            <a:r>
              <a:rPr lang="ja-JP" altLang="en-US" sz="2000">
                <a:latin typeface="BIZ UDPゴシック" panose="020B0400000000000000" pitchFamily="50" charset="-128"/>
                <a:ea typeface="BIZ UDPゴシック" panose="020B0400000000000000" pitchFamily="50" charset="-128"/>
              </a:rPr>
              <a:t>食品ロス削減効果・経営改善効果を検証</a:t>
            </a:r>
            <a:endParaRPr lang="en-US" altLang="ja-JP">
              <a:latin typeface="BIZ UDPゴシック" panose="020B0400000000000000" pitchFamily="50" charset="-128"/>
              <a:ea typeface="BIZ UDPゴシック" panose="020B0400000000000000" pitchFamily="50" charset="-128"/>
            </a:endParaRPr>
          </a:p>
        </p:txBody>
      </p:sp>
      <p:sp>
        <p:nvSpPr>
          <p:cNvPr id="12" name="角丸四角形 11"/>
          <p:cNvSpPr/>
          <p:nvPr/>
        </p:nvSpPr>
        <p:spPr>
          <a:xfrm>
            <a:off x="252580" y="1046675"/>
            <a:ext cx="9400835" cy="868856"/>
          </a:xfrm>
          <a:prstGeom prst="rect">
            <a:avLst/>
          </a:prstGeom>
          <a:solidFill>
            <a:srgbClr val="FFEEEB"/>
          </a:solidFill>
          <a:ln w="12700" cap="flat" cmpd="sng" algn="ctr">
            <a:solidFill>
              <a:srgbClr val="E76363"/>
            </a:solidFill>
            <a:prstDash val="solid"/>
            <a:miter lim="800000"/>
          </a:ln>
          <a:effectLst/>
        </p:spPr>
        <p:txBody>
          <a:bodyPr rtlCol="0" anchor="ctr"/>
          <a:lstStyle/>
          <a:p>
            <a:pPr>
              <a:lnSpc>
                <a:spcPts val="2800"/>
              </a:lnSpc>
            </a:pPr>
            <a:r>
              <a:rPr lang="ja-JP" altLang="en-US" sz="2400" b="1">
                <a:latin typeface="游ゴシック" panose="020B0400000000000000" pitchFamily="50" charset="-128"/>
                <a:ea typeface="游ゴシック" panose="020B0400000000000000" pitchFamily="50" charset="-128"/>
              </a:rPr>
              <a:t>  </a:t>
            </a:r>
            <a:r>
              <a:rPr lang="ja-JP" altLang="en-US" sz="2400" b="1">
                <a:latin typeface="BIZ UDゴシック" panose="020B0400000000000000" pitchFamily="49" charset="-128"/>
                <a:ea typeface="BIZ UDゴシック" panose="020B0400000000000000" pitchFamily="49" charset="-128"/>
              </a:rPr>
              <a:t>① 現状把握</a:t>
            </a:r>
            <a:endParaRPr lang="en-US" altLang="ja-JP" sz="2400" b="1">
              <a:latin typeface="BIZ UDゴシック" panose="020B0400000000000000" pitchFamily="49" charset="-128"/>
              <a:ea typeface="BIZ UDゴシック" panose="020B0400000000000000" pitchFamily="49" charset="-128"/>
            </a:endParaRPr>
          </a:p>
          <a:p>
            <a:pPr>
              <a:lnSpc>
                <a:spcPts val="2800"/>
              </a:lnSpc>
            </a:pPr>
            <a:r>
              <a:rPr lang="ja-JP" altLang="en-US" sz="2400" b="1">
                <a:latin typeface="游ゴシック" panose="020B0400000000000000" pitchFamily="50" charset="-128"/>
                <a:ea typeface="游ゴシック" panose="020B0400000000000000" pitchFamily="50" charset="-128"/>
              </a:rPr>
              <a:t>　  　</a:t>
            </a:r>
            <a:r>
              <a:rPr lang="ja-JP" altLang="en-US">
                <a:latin typeface="BIZ UDゴシック" panose="020B0400000000000000" pitchFamily="49" charset="-128"/>
                <a:ea typeface="BIZ UDゴシック" panose="020B0400000000000000" pitchFamily="49" charset="-128"/>
              </a:rPr>
              <a:t>食品ロスの発生場面や発生量のほか経営上の課題等を把握</a:t>
            </a:r>
            <a:endParaRPr lang="en-US" altLang="ja-JP" sz="2000">
              <a:latin typeface="BIZ UDゴシック" panose="020B0400000000000000" pitchFamily="49" charset="-128"/>
              <a:ea typeface="BIZ UDゴシック" panose="020B0400000000000000" pitchFamily="49" charset="-128"/>
            </a:endParaRPr>
          </a:p>
        </p:txBody>
      </p:sp>
      <p:pic>
        <p:nvPicPr>
          <p:cNvPr id="13" name="図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6422" y="-17840"/>
            <a:ext cx="799578" cy="756000"/>
          </a:xfrm>
          <a:prstGeom prst="rect">
            <a:avLst/>
          </a:prstGeom>
          <a:noFill/>
          <a:ln>
            <a:noFill/>
          </a:ln>
        </p:spPr>
      </p:pic>
      <p:sp>
        <p:nvSpPr>
          <p:cNvPr id="14" name="角丸四角形 10">
            <a:extLst>
              <a:ext uri="{FF2B5EF4-FFF2-40B4-BE49-F238E27FC236}">
                <a16:creationId xmlns:a16="http://schemas.microsoft.com/office/drawing/2014/main" id="{447B32BC-1C81-42D5-A56A-5A970476A3C3}"/>
              </a:ext>
            </a:extLst>
          </p:cNvPr>
          <p:cNvSpPr/>
          <p:nvPr/>
        </p:nvSpPr>
        <p:spPr>
          <a:xfrm>
            <a:off x="250785" y="5461627"/>
            <a:ext cx="9400835" cy="756000"/>
          </a:xfrm>
          <a:prstGeom prst="rect">
            <a:avLst/>
          </a:prstGeom>
          <a:solidFill>
            <a:srgbClr val="FFEEEB"/>
          </a:solidFill>
          <a:ln w="12700" cap="flat" cmpd="sng" algn="ctr">
            <a:solidFill>
              <a:srgbClr val="E76363"/>
            </a:solidFill>
            <a:prstDash val="solid"/>
            <a:miter lim="800000"/>
          </a:ln>
          <a:effectLst/>
        </p:spPr>
        <p:txBody>
          <a:bodyPr rtlCol="0" anchor="ctr"/>
          <a:lstStyle/>
          <a:p>
            <a:pPr>
              <a:lnSpc>
                <a:spcPts val="2800"/>
              </a:lnSpc>
            </a:pPr>
            <a:r>
              <a:rPr lang="ja-JP" altLang="en-US" sz="2400" b="1">
                <a:latin typeface="BIZ UDPゴシック" panose="020B0400000000000000" pitchFamily="50" charset="-128"/>
                <a:ea typeface="BIZ UDPゴシック" panose="020B0400000000000000" pitchFamily="50" charset="-128"/>
              </a:rPr>
              <a:t>  ⑤ 同業他者への横展開</a:t>
            </a:r>
            <a:endParaRPr lang="en-US" altLang="ja-JP" sz="2000" b="1">
              <a:latin typeface="BIZ UDPゴシック" panose="020B0400000000000000" pitchFamily="50" charset="-128"/>
              <a:ea typeface="BIZ UDPゴシック" panose="020B0400000000000000" pitchFamily="50" charset="-128"/>
            </a:endParaRPr>
          </a:p>
          <a:p>
            <a:pPr>
              <a:lnSpc>
                <a:spcPts val="2800"/>
              </a:lnSpc>
            </a:pPr>
            <a:r>
              <a:rPr lang="ja-JP" altLang="en-US" sz="2000" b="1">
                <a:latin typeface="BIZ UDPゴシック" panose="020B0400000000000000" pitchFamily="50" charset="-128"/>
                <a:ea typeface="BIZ UDPゴシック" panose="020B0400000000000000" pitchFamily="50" charset="-128"/>
              </a:rPr>
              <a:t>　　     </a:t>
            </a:r>
            <a:r>
              <a:rPr lang="ja-JP" altLang="en-US">
                <a:latin typeface="BIZ UDPゴシック" panose="020B0400000000000000" pitchFamily="50" charset="-128"/>
                <a:ea typeface="BIZ UDPゴシック" panose="020B0400000000000000" pitchFamily="50" charset="-128"/>
              </a:rPr>
              <a:t>成果報告会等を通じて同業他社へ食品ロス取組実施の促進を図る。</a:t>
            </a:r>
            <a:endParaRPr lang="en-US" altLang="ja-JP">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A841E1F7-3455-4A5C-9A5C-F4800D0892FD}"/>
              </a:ext>
            </a:extLst>
          </p:cNvPr>
          <p:cNvSpPr/>
          <p:nvPr/>
        </p:nvSpPr>
        <p:spPr>
          <a:xfrm>
            <a:off x="4426940" y="5153112"/>
            <a:ext cx="1052119" cy="308515"/>
          </a:xfrm>
          <a:prstGeom prst="downArrow">
            <a:avLst/>
          </a:prstGeom>
          <a:solidFill>
            <a:srgbClr val="B9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5F8F282-8490-43FD-84F1-43F9E3C5EA16}"/>
              </a:ext>
            </a:extLst>
          </p:cNvPr>
          <p:cNvSpPr/>
          <p:nvPr/>
        </p:nvSpPr>
        <p:spPr>
          <a:xfrm>
            <a:off x="4640935" y="4064540"/>
            <a:ext cx="573856" cy="332105"/>
          </a:xfrm>
          <a:prstGeom prst="rect">
            <a:avLst/>
          </a:prstGeom>
          <a:solidFill>
            <a:srgbClr val="B9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C1FE2C39-0ABB-4BD7-A851-6D47071CD992}"/>
              </a:ext>
            </a:extLst>
          </p:cNvPr>
          <p:cNvSpPr/>
          <p:nvPr/>
        </p:nvSpPr>
        <p:spPr>
          <a:xfrm>
            <a:off x="4640935" y="3003709"/>
            <a:ext cx="573856" cy="304831"/>
          </a:xfrm>
          <a:prstGeom prst="rect">
            <a:avLst/>
          </a:prstGeom>
          <a:solidFill>
            <a:srgbClr val="B9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50C1C57-208F-4E13-A254-D1C302A8E14C}"/>
              </a:ext>
            </a:extLst>
          </p:cNvPr>
          <p:cNvSpPr/>
          <p:nvPr/>
        </p:nvSpPr>
        <p:spPr>
          <a:xfrm>
            <a:off x="4640935" y="1915531"/>
            <a:ext cx="573856" cy="328494"/>
          </a:xfrm>
          <a:prstGeom prst="rect">
            <a:avLst/>
          </a:prstGeom>
          <a:solidFill>
            <a:srgbClr val="B9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382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7">
            <a:extLst>
              <a:ext uri="{FF2B5EF4-FFF2-40B4-BE49-F238E27FC236}">
                <a16:creationId xmlns:a16="http://schemas.microsoft.com/office/drawing/2014/main" id="{5A2C03CA-B770-9D4C-4D5A-E627AD83E870}"/>
              </a:ext>
            </a:extLst>
          </p:cNvPr>
          <p:cNvSpPr/>
          <p:nvPr/>
        </p:nvSpPr>
        <p:spPr>
          <a:xfrm>
            <a:off x="149587" y="733228"/>
            <a:ext cx="9574858" cy="5623128"/>
          </a:xfrm>
          <a:prstGeom prst="rect">
            <a:avLst/>
          </a:prstGeom>
          <a:solidFill>
            <a:srgbClr val="FFEEEB"/>
          </a:solidFill>
          <a:ln w="12700" cap="flat" cmpd="sng" algn="ctr">
            <a:solidFill>
              <a:srgbClr val="FFDFD9"/>
            </a:solidFill>
            <a:prstDash val="solid"/>
            <a:miter lim="800000"/>
          </a:ln>
          <a:effectLst/>
        </p:spPr>
        <p:txBody>
          <a:bodyPr rtlCol="0" anchor="ctr"/>
          <a:lstStyle/>
          <a:p>
            <a:r>
              <a:rPr lang="ja-JP" altLang="en-US" b="1">
                <a:latin typeface="游ゴシック" panose="020B0400000000000000" pitchFamily="50" charset="-128"/>
                <a:ea typeface="游ゴシック" panose="020B0400000000000000" pitchFamily="50" charset="-128"/>
              </a:rPr>
              <a:t>　</a:t>
            </a:r>
            <a:endParaRPr lang="en-US" altLang="ja-JP" b="1">
              <a:latin typeface="游ゴシック" panose="020B0400000000000000" pitchFamily="50" charset="-128"/>
              <a:ea typeface="游ゴシック" panose="020B0400000000000000" pitchFamily="50" charset="-128"/>
            </a:endParaRPr>
          </a:p>
        </p:txBody>
      </p:sp>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プログラム内容</a:t>
            </a:r>
            <a:endParaRPr lang="en-US" altLang="ja-JP">
              <a:solidFill>
                <a:srgbClr val="B91D1D"/>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9F6A32FC-2871-4360-8620-7CDE359A9907}" type="slidenum">
              <a:rPr lang="en-US" altLang="ja-JP" dirty="0"/>
              <a:t>4</a:t>
            </a:fld>
            <a:endParaRPr lang="ja-JP" altLang="en-US"/>
          </a:p>
        </p:txBody>
      </p:sp>
      <p:pic>
        <p:nvPicPr>
          <p:cNvPr id="13" name="図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8948" y="-17841"/>
            <a:ext cx="787052" cy="731825"/>
          </a:xfrm>
          <a:prstGeom prst="rect">
            <a:avLst/>
          </a:prstGeom>
          <a:noFill/>
          <a:ln>
            <a:noFill/>
          </a:ln>
        </p:spPr>
      </p:pic>
      <p:sp>
        <p:nvSpPr>
          <p:cNvPr id="16" name="角丸四角形 11">
            <a:extLst>
              <a:ext uri="{FF2B5EF4-FFF2-40B4-BE49-F238E27FC236}">
                <a16:creationId xmlns:a16="http://schemas.microsoft.com/office/drawing/2014/main" id="{95A32F44-D77C-4EE8-BF7B-41B178BA86DB}"/>
              </a:ext>
            </a:extLst>
          </p:cNvPr>
          <p:cNvSpPr/>
          <p:nvPr/>
        </p:nvSpPr>
        <p:spPr>
          <a:xfrm>
            <a:off x="310896" y="803546"/>
            <a:ext cx="9290304" cy="484609"/>
          </a:xfrm>
          <a:prstGeom prst="roundRect">
            <a:avLst>
              <a:gd name="adj" fmla="val 0"/>
            </a:avLst>
          </a:prstGeom>
          <a:solidFill>
            <a:srgbClr val="E76363"/>
          </a:solidFill>
          <a:ln w="12700" cap="flat" cmpd="sng" algn="ctr">
            <a:noFill/>
            <a:prstDash val="solid"/>
            <a:miter lim="800000"/>
          </a:ln>
          <a:effectLst/>
        </p:spPr>
        <p:txBody>
          <a:bodyPr rtlCol="0" anchor="ctr"/>
          <a:lstStyle/>
          <a:p>
            <a:pPr algn="ctr">
              <a:lnSpc>
                <a:spcPts val="2800"/>
              </a:lnSpc>
            </a:pPr>
            <a:r>
              <a:rPr lang="en-US" altLang="ja-JP" sz="2400" b="1">
                <a:solidFill>
                  <a:schemeClr val="bg1"/>
                </a:solidFill>
                <a:latin typeface="BIZ UDPゴシック" panose="020B0400000000000000" pitchFamily="50" charset="-128"/>
                <a:ea typeface="BIZ UDPゴシック" panose="020B0400000000000000" pitchFamily="50" charset="-128"/>
              </a:rPr>
              <a:t>AI</a:t>
            </a:r>
            <a:r>
              <a:rPr lang="ja-JP" altLang="en-US" sz="2400" b="1">
                <a:solidFill>
                  <a:schemeClr val="bg1"/>
                </a:solidFill>
                <a:latin typeface="BIZ UDPゴシック" panose="020B0400000000000000" pitchFamily="50" charset="-128"/>
                <a:ea typeface="BIZ UDPゴシック" panose="020B0400000000000000" pitchFamily="50" charset="-128"/>
              </a:rPr>
              <a:t>需要予測による仕入・製造・配送の最適化</a:t>
            </a:r>
          </a:p>
        </p:txBody>
      </p:sp>
      <p:sp>
        <p:nvSpPr>
          <p:cNvPr id="12" name="正方形/長方形 11">
            <a:extLst>
              <a:ext uri="{FF2B5EF4-FFF2-40B4-BE49-F238E27FC236}">
                <a16:creationId xmlns:a16="http://schemas.microsoft.com/office/drawing/2014/main" id="{448EE165-3739-5432-4261-17613DD0BEB6}"/>
              </a:ext>
            </a:extLst>
          </p:cNvPr>
          <p:cNvSpPr/>
          <p:nvPr/>
        </p:nvSpPr>
        <p:spPr>
          <a:xfrm>
            <a:off x="369625" y="1364936"/>
            <a:ext cx="2112329" cy="461665"/>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EB9BF31-90DC-99D3-B40D-5E43ED6E124B}"/>
              </a:ext>
            </a:extLst>
          </p:cNvPr>
          <p:cNvSpPr txBox="1"/>
          <p:nvPr/>
        </p:nvSpPr>
        <p:spPr>
          <a:xfrm>
            <a:off x="335268" y="1329066"/>
            <a:ext cx="2112329" cy="461665"/>
          </a:xfrm>
          <a:prstGeom prst="rect">
            <a:avLst/>
          </a:prstGeom>
          <a:noFill/>
          <a:ln w="19050">
            <a:solidFill>
              <a:schemeClr val="bg2">
                <a:lumMod val="50000"/>
              </a:schemeClr>
            </a:solidFill>
          </a:ln>
        </p:spPr>
        <p:txBody>
          <a:bodyPr wrap="square" rtlCol="0">
            <a:spAutoFit/>
          </a:bodyPr>
          <a:lstStyle/>
          <a:p>
            <a:r>
              <a:rPr kumimoji="1" lang="ja-JP" altLang="en-US" sz="2400" b="1">
                <a:latin typeface="BIZ UDPゴシック" panose="020B0400000000000000" pitchFamily="50" charset="-128"/>
                <a:ea typeface="BIZ UDPゴシック" panose="020B0400000000000000" pitchFamily="50" charset="-128"/>
              </a:rPr>
              <a:t>概要</a:t>
            </a:r>
          </a:p>
        </p:txBody>
      </p:sp>
      <p:pic>
        <p:nvPicPr>
          <p:cNvPr id="14" name="図 13">
            <a:extLst>
              <a:ext uri="{FF2B5EF4-FFF2-40B4-BE49-F238E27FC236}">
                <a16:creationId xmlns:a16="http://schemas.microsoft.com/office/drawing/2014/main" id="{FA9E5C32-B5DF-2776-AA1C-778F9CD28BB3}"/>
              </a:ext>
            </a:extLst>
          </p:cNvPr>
          <p:cNvPicPr>
            <a:picLocks noChangeAspect="1"/>
          </p:cNvPicPr>
          <p:nvPr/>
        </p:nvPicPr>
        <p:blipFill>
          <a:blip r:embed="rId3"/>
          <a:stretch>
            <a:fillRect/>
          </a:stretch>
        </p:blipFill>
        <p:spPr>
          <a:xfrm>
            <a:off x="5483326" y="1872545"/>
            <a:ext cx="1755286" cy="1201674"/>
          </a:xfrm>
          <a:prstGeom prst="rect">
            <a:avLst/>
          </a:prstGeom>
        </p:spPr>
      </p:pic>
      <p:sp>
        <p:nvSpPr>
          <p:cNvPr id="23" name="テキスト ボックス 22">
            <a:extLst>
              <a:ext uri="{FF2B5EF4-FFF2-40B4-BE49-F238E27FC236}">
                <a16:creationId xmlns:a16="http://schemas.microsoft.com/office/drawing/2014/main" id="{50389CC4-B6DB-B827-5A03-4DD8553D1AF9}"/>
              </a:ext>
            </a:extLst>
          </p:cNvPr>
          <p:cNvSpPr txBox="1"/>
          <p:nvPr/>
        </p:nvSpPr>
        <p:spPr>
          <a:xfrm>
            <a:off x="5893529" y="1907231"/>
            <a:ext cx="1487065" cy="253916"/>
          </a:xfrm>
          <a:prstGeom prst="rect">
            <a:avLst/>
          </a:prstGeom>
          <a:noFill/>
        </p:spPr>
        <p:txBody>
          <a:bodyPr wrap="square" rtlCol="0">
            <a:spAutoFit/>
          </a:bodyPr>
          <a:lstStyle/>
          <a:p>
            <a:r>
              <a:rPr kumimoji="1" lang="en-US" altLang="ja-JP" sz="1050" b="1">
                <a:latin typeface="BIZ UDPゴシック" panose="020B0400000000000000" pitchFamily="50" charset="-128"/>
                <a:ea typeface="BIZ UDPゴシック" panose="020B0400000000000000" pitchFamily="50" charset="-128"/>
              </a:rPr>
              <a:t>AI</a:t>
            </a:r>
            <a:r>
              <a:rPr kumimoji="1" lang="ja-JP" altLang="en-US" sz="1050" b="1">
                <a:latin typeface="BIZ UDPゴシック" panose="020B0400000000000000" pitchFamily="50" charset="-128"/>
                <a:ea typeface="BIZ UDPゴシック" panose="020B0400000000000000" pitchFamily="50" charset="-128"/>
              </a:rPr>
              <a:t>需要予測</a:t>
            </a:r>
          </a:p>
        </p:txBody>
      </p:sp>
      <p:sp>
        <p:nvSpPr>
          <p:cNvPr id="24" name="二等辺三角形 23">
            <a:extLst>
              <a:ext uri="{FF2B5EF4-FFF2-40B4-BE49-F238E27FC236}">
                <a16:creationId xmlns:a16="http://schemas.microsoft.com/office/drawing/2014/main" id="{103FB9E5-4CAE-5B19-2F27-0A924492E6CD}"/>
              </a:ext>
            </a:extLst>
          </p:cNvPr>
          <p:cNvSpPr/>
          <p:nvPr/>
        </p:nvSpPr>
        <p:spPr>
          <a:xfrm rot="5400000">
            <a:off x="7221656" y="2385003"/>
            <a:ext cx="484609" cy="166733"/>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F73A8449-01A8-94BA-B5D9-74DA07BAAA63}"/>
              </a:ext>
            </a:extLst>
          </p:cNvPr>
          <p:cNvSpPr/>
          <p:nvPr/>
        </p:nvSpPr>
        <p:spPr>
          <a:xfrm>
            <a:off x="7732840" y="1671781"/>
            <a:ext cx="1602931" cy="1506047"/>
          </a:xfrm>
          <a:prstGeom prst="ellipse">
            <a:avLst/>
          </a:prstGeom>
          <a:solidFill>
            <a:schemeClr val="accent6">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
            <a:extLst>
              <a:ext uri="{FF2B5EF4-FFF2-40B4-BE49-F238E27FC236}">
                <a16:creationId xmlns:a16="http://schemas.microsoft.com/office/drawing/2014/main" id="{C6DACE30-F128-3C53-1986-F8A7C971F892}"/>
              </a:ext>
            </a:extLst>
          </p:cNvPr>
          <p:cNvSpPr txBox="1">
            <a:spLocks noChangeArrowheads="1"/>
          </p:cNvSpPr>
          <p:nvPr/>
        </p:nvSpPr>
        <p:spPr bwMode="auto">
          <a:xfrm>
            <a:off x="8016804" y="2153567"/>
            <a:ext cx="1078240" cy="527837"/>
          </a:xfrm>
          <a:prstGeom prst="rect">
            <a:avLst/>
          </a:prstGeom>
          <a:solidFill>
            <a:schemeClr val="bg1">
              <a:lumMod val="95000"/>
            </a:schemeClr>
          </a:solidFill>
          <a:ln w="9525">
            <a:noFill/>
            <a:miter lim="800000"/>
            <a:headEnd/>
            <a:tailEnd/>
          </a:ln>
        </p:spPr>
        <p:txBody>
          <a:bodyPr rot="0" vert="horz" wrap="square" lIns="91440" tIns="45720" rIns="91440" bIns="45720" anchor="ctr" anchorCtr="0">
            <a:spAutoFit/>
          </a:bodyPr>
          <a:lstStyle/>
          <a:p>
            <a:pPr algn="just">
              <a:lnSpc>
                <a:spcPct val="1500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仕入・製造・配送</a:t>
            </a:r>
            <a:endParaRPr lang="en-US" altLang="ja-JP" sz="1000" kern="10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lnSpc>
                <a:spcPct val="1500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の最適化を図る</a:t>
            </a:r>
            <a:endParaRPr lang="en-US" altLang="ja-JP" sz="1000" kern="100">
              <a:effectLst/>
              <a:latin typeface="游明朝" panose="02020400000000000000" pitchFamily="18" charset="-128"/>
              <a:ea typeface="BIZ UDPゴシック" panose="020B0400000000000000" pitchFamily="50" charset="-128"/>
              <a:cs typeface="Times New Roman" panose="02020603050405020304" pitchFamily="18" charset="0"/>
            </a:endParaRPr>
          </a:p>
        </p:txBody>
      </p:sp>
      <p:sp>
        <p:nvSpPr>
          <p:cNvPr id="29" name="テキスト ボックス 2">
            <a:extLst>
              <a:ext uri="{FF2B5EF4-FFF2-40B4-BE49-F238E27FC236}">
                <a16:creationId xmlns:a16="http://schemas.microsoft.com/office/drawing/2014/main" id="{9381745D-E316-15C5-C3A1-96F416C21D75}"/>
              </a:ext>
            </a:extLst>
          </p:cNvPr>
          <p:cNvSpPr txBox="1">
            <a:spLocks noChangeArrowheads="1"/>
          </p:cNvSpPr>
          <p:nvPr/>
        </p:nvSpPr>
        <p:spPr bwMode="auto">
          <a:xfrm>
            <a:off x="6014733" y="2195833"/>
            <a:ext cx="1061422" cy="628479"/>
          </a:xfrm>
          <a:prstGeom prst="rect">
            <a:avLst/>
          </a:prstGeom>
          <a:solidFill>
            <a:schemeClr val="bg1">
              <a:lumMod val="95000"/>
            </a:schemeClr>
          </a:solidFill>
          <a:ln w="9525">
            <a:noFill/>
            <a:miter lim="800000"/>
            <a:headEnd/>
            <a:tailEnd/>
          </a:ln>
        </p:spPr>
        <p:txBody>
          <a:bodyPr rot="0" vert="horz" wrap="square" lIns="91440" tIns="45720" rIns="91440" bIns="45720" anchor="ctr" anchorCtr="0">
            <a:noAutofit/>
          </a:bodyPr>
          <a:lstStyle/>
          <a:p>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・影響因子分析</a:t>
            </a:r>
            <a:endParaRPr lang="en-US" altLang="ja-JP" sz="1000" kern="100">
              <a:effectLst/>
              <a:latin typeface="游明朝" panose="02020400000000000000" pitchFamily="18" charset="-128"/>
              <a:ea typeface="BIZ UDPゴシック" panose="020B0400000000000000" pitchFamily="50" charset="-128"/>
              <a:cs typeface="Times New Roman" panose="02020603050405020304" pitchFamily="18" charset="0"/>
            </a:endParaRPr>
          </a:p>
          <a:p>
            <a:endParaRPr lang="en-US" altLang="ja-JP" sz="800" kern="100">
              <a:latin typeface="游明朝" panose="02020400000000000000" pitchFamily="18" charset="-128"/>
              <a:ea typeface="游明朝" panose="02020400000000000000" pitchFamily="18" charset="-128"/>
              <a:cs typeface="Times New Roman" panose="02020603050405020304" pitchFamily="18" charset="0"/>
            </a:endParaRPr>
          </a:p>
          <a:p>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・出荷数量予測</a:t>
            </a:r>
            <a:endParaRPr lang="ja-JP" sz="10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3" name="図 32">
            <a:extLst>
              <a:ext uri="{FF2B5EF4-FFF2-40B4-BE49-F238E27FC236}">
                <a16:creationId xmlns:a16="http://schemas.microsoft.com/office/drawing/2014/main" id="{42C2D21A-1AF2-D9E1-E41C-26FC8FA06C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321" y="2609041"/>
            <a:ext cx="681939" cy="751350"/>
          </a:xfrm>
          <a:prstGeom prst="rect">
            <a:avLst/>
          </a:prstGeom>
          <a:noFill/>
          <a:ln>
            <a:noFill/>
          </a:ln>
        </p:spPr>
      </p:pic>
      <p:pic>
        <p:nvPicPr>
          <p:cNvPr id="35" name="図 34">
            <a:extLst>
              <a:ext uri="{FF2B5EF4-FFF2-40B4-BE49-F238E27FC236}">
                <a16:creationId xmlns:a16="http://schemas.microsoft.com/office/drawing/2014/main" id="{5B28B4DB-EF9C-12EC-A289-A04D189D12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6804" y="1406144"/>
            <a:ext cx="819652" cy="646731"/>
          </a:xfrm>
          <a:prstGeom prst="rect">
            <a:avLst/>
          </a:prstGeom>
          <a:noFill/>
          <a:ln>
            <a:noFill/>
          </a:ln>
        </p:spPr>
      </p:pic>
      <p:pic>
        <p:nvPicPr>
          <p:cNvPr id="36" name="図 35">
            <a:extLst>
              <a:ext uri="{FF2B5EF4-FFF2-40B4-BE49-F238E27FC236}">
                <a16:creationId xmlns:a16="http://schemas.microsoft.com/office/drawing/2014/main" id="{F5DDB606-D46C-1673-0882-E049FF57BB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3044" y="2497272"/>
            <a:ext cx="1144596" cy="867693"/>
          </a:xfrm>
          <a:prstGeom prst="rect">
            <a:avLst/>
          </a:prstGeom>
          <a:noFill/>
          <a:ln>
            <a:noFill/>
          </a:ln>
        </p:spPr>
      </p:pic>
      <p:pic>
        <p:nvPicPr>
          <p:cNvPr id="1026" name="Picture 2">
            <a:extLst>
              <a:ext uri="{FF2B5EF4-FFF2-40B4-BE49-F238E27FC236}">
                <a16:creationId xmlns:a16="http://schemas.microsoft.com/office/drawing/2014/main" id="{824A0A74-09B5-72D5-24B1-AE058B5C3F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6912" y="2702187"/>
            <a:ext cx="910845" cy="6528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39F14D9-4C6A-3BAE-8BC1-2E2EE3B87A81}"/>
              </a:ext>
            </a:extLst>
          </p:cNvPr>
          <p:cNvSpPr txBox="1"/>
          <p:nvPr/>
        </p:nvSpPr>
        <p:spPr>
          <a:xfrm>
            <a:off x="360530" y="1870886"/>
            <a:ext cx="4648519" cy="1744132"/>
          </a:xfrm>
          <a:prstGeom prst="rect">
            <a:avLst/>
          </a:prstGeom>
          <a:noFill/>
        </p:spPr>
        <p:txBody>
          <a:bodyPr wrap="square" rtlCol="0">
            <a:spAutoFit/>
          </a:bodyPr>
          <a:lstStyle/>
          <a:p>
            <a:pPr>
              <a:lnSpc>
                <a:spcPts val="2200"/>
              </a:lnSpc>
            </a:pPr>
            <a:r>
              <a:rPr lang="ja-JP" altLang="en-US" b="1">
                <a:latin typeface="BIZ UDPゴシック" panose="020B0400000000000000" pitchFamily="50" charset="-128"/>
                <a:ea typeface="BIZ UDPゴシック" panose="020B0400000000000000" pitchFamily="50" charset="-128"/>
              </a:rPr>
              <a:t>　</a:t>
            </a:r>
            <a:r>
              <a:rPr lang="ja-JP" altLang="en-US" sz="1600">
                <a:latin typeface="BIZ UDPゴシック" panose="020B0400000000000000" pitchFamily="50" charset="-128"/>
                <a:ea typeface="BIZ UDPゴシック" panose="020B0400000000000000" pitchFamily="50" charset="-128"/>
              </a:rPr>
              <a:t>従来は従業員が実施していた需要予測作業を</a:t>
            </a:r>
            <a:r>
              <a:rPr lang="en-US" altLang="ja-JP" sz="1600">
                <a:latin typeface="BIZ UDPゴシック" panose="020B0400000000000000" pitchFamily="50" charset="-128"/>
                <a:ea typeface="BIZ UDPゴシック" panose="020B0400000000000000" pitchFamily="50" charset="-128"/>
              </a:rPr>
              <a:t>AI</a:t>
            </a:r>
            <a:r>
              <a:rPr lang="ja-JP" altLang="en-US" sz="1600">
                <a:latin typeface="BIZ UDPゴシック" panose="020B0400000000000000" pitchFamily="50" charset="-128"/>
                <a:ea typeface="BIZ UDPゴシック" panose="020B0400000000000000" pitchFamily="50" charset="-128"/>
              </a:rPr>
              <a:t>に代替（</a:t>
            </a:r>
            <a:r>
              <a:rPr lang="en-US" altLang="ja-JP" sz="1600">
                <a:latin typeface="BIZ UDPゴシック" panose="020B0400000000000000" pitchFamily="50" charset="-128"/>
                <a:ea typeface="BIZ UDPゴシック" panose="020B0400000000000000" pitchFamily="50" charset="-128"/>
              </a:rPr>
              <a:t>AI</a:t>
            </a:r>
            <a:r>
              <a:rPr lang="ja-JP" altLang="en-US" sz="1600">
                <a:latin typeface="BIZ UDPゴシック" panose="020B0400000000000000" pitchFamily="50" charset="-128"/>
                <a:ea typeface="BIZ UDPゴシック" panose="020B0400000000000000" pitchFamily="50" charset="-128"/>
              </a:rPr>
              <a:t>に気象情報や、過去の出荷実績等の必要なデータをアップロードして分析）して、商品やエリアごとの出荷見込み数量の予測を行い、そのデータを元に仕入れ・製造・配送を行った場合の効果を検証する。</a:t>
            </a:r>
          </a:p>
        </p:txBody>
      </p:sp>
      <p:sp>
        <p:nvSpPr>
          <p:cNvPr id="7" name="正方形/長方形 6">
            <a:extLst>
              <a:ext uri="{FF2B5EF4-FFF2-40B4-BE49-F238E27FC236}">
                <a16:creationId xmlns:a16="http://schemas.microsoft.com/office/drawing/2014/main" id="{C18EF752-AF22-DF09-9999-E4F7F41B72CF}"/>
              </a:ext>
            </a:extLst>
          </p:cNvPr>
          <p:cNvSpPr/>
          <p:nvPr/>
        </p:nvSpPr>
        <p:spPr>
          <a:xfrm>
            <a:off x="393780" y="5222816"/>
            <a:ext cx="2112328" cy="461664"/>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3E27EFD-DD33-D510-8682-34A77E921C98}"/>
              </a:ext>
            </a:extLst>
          </p:cNvPr>
          <p:cNvSpPr txBox="1"/>
          <p:nvPr/>
        </p:nvSpPr>
        <p:spPr>
          <a:xfrm>
            <a:off x="335268" y="5186550"/>
            <a:ext cx="2112328" cy="461665"/>
          </a:xfrm>
          <a:prstGeom prst="rect">
            <a:avLst/>
          </a:prstGeom>
          <a:noFill/>
          <a:ln w="19050">
            <a:solidFill>
              <a:schemeClr val="bg2">
                <a:lumMod val="50000"/>
              </a:schemeClr>
            </a:solidFill>
          </a:ln>
        </p:spPr>
        <p:txBody>
          <a:bodyPr wrap="square" rtlCol="0">
            <a:spAutoFit/>
          </a:bodyPr>
          <a:lstStyle/>
          <a:p>
            <a:r>
              <a:rPr kumimoji="1" lang="ja-JP" altLang="en-US" sz="2400" b="1">
                <a:latin typeface="BIZ UDPゴシック" panose="020B0400000000000000" pitchFamily="50" charset="-128"/>
                <a:ea typeface="BIZ UDPゴシック" panose="020B0400000000000000" pitchFamily="50" charset="-128"/>
              </a:rPr>
              <a:t>対象品目</a:t>
            </a:r>
          </a:p>
        </p:txBody>
      </p:sp>
      <p:sp>
        <p:nvSpPr>
          <p:cNvPr id="8" name="テキスト ボックス 7">
            <a:extLst>
              <a:ext uri="{FF2B5EF4-FFF2-40B4-BE49-F238E27FC236}">
                <a16:creationId xmlns:a16="http://schemas.microsoft.com/office/drawing/2014/main" id="{82607CE7-D51D-80F0-254D-D233285DD4AB}"/>
              </a:ext>
            </a:extLst>
          </p:cNvPr>
          <p:cNvSpPr txBox="1"/>
          <p:nvPr/>
        </p:nvSpPr>
        <p:spPr>
          <a:xfrm>
            <a:off x="393780" y="5685179"/>
            <a:ext cx="5291612" cy="584775"/>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・氷菓（サクレレモン　他</a:t>
            </a:r>
            <a:r>
              <a:rPr kumimoji="1" lang="en-US" altLang="ja-JP" sz="1600">
                <a:latin typeface="BIZ UDPゴシック" panose="020B0400000000000000" pitchFamily="50" charset="-128"/>
                <a:ea typeface="BIZ UDPゴシック" panose="020B0400000000000000" pitchFamily="50" charset="-128"/>
              </a:rPr>
              <a:t>3</a:t>
            </a:r>
            <a:r>
              <a:rPr kumimoji="1" lang="ja-JP" altLang="en-US" sz="1600">
                <a:latin typeface="BIZ UDPゴシック" panose="020B0400000000000000" pitchFamily="50" charset="-128"/>
                <a:ea typeface="BIZ UDPゴシック" panose="020B0400000000000000" pitchFamily="50" charset="-128"/>
              </a:rPr>
              <a:t>種）</a:t>
            </a:r>
          </a:p>
          <a:p>
            <a:r>
              <a:rPr kumimoji="1" lang="ja-JP" altLang="en-US" sz="1600">
                <a:latin typeface="BIZ UDPゴシック" panose="020B0400000000000000" pitchFamily="50" charset="-128"/>
                <a:ea typeface="BIZ UDPゴシック" panose="020B0400000000000000" pitchFamily="50" charset="-128"/>
              </a:rPr>
              <a:t>・アイスクリーム類（ダンディチョコレート　他４種）</a:t>
            </a:r>
          </a:p>
        </p:txBody>
      </p:sp>
      <p:sp>
        <p:nvSpPr>
          <p:cNvPr id="9" name="テキスト ボックス 8">
            <a:extLst>
              <a:ext uri="{FF2B5EF4-FFF2-40B4-BE49-F238E27FC236}">
                <a16:creationId xmlns:a16="http://schemas.microsoft.com/office/drawing/2014/main" id="{A38FC12C-C9A2-0685-6C48-E68C907AD3C3}"/>
              </a:ext>
            </a:extLst>
          </p:cNvPr>
          <p:cNvSpPr txBox="1"/>
          <p:nvPr/>
        </p:nvSpPr>
        <p:spPr>
          <a:xfrm>
            <a:off x="4598691" y="5898519"/>
            <a:ext cx="1946753" cy="369332"/>
          </a:xfrm>
          <a:prstGeom prst="rect">
            <a:avLst/>
          </a:prstGeom>
          <a:noFill/>
        </p:spPr>
        <p:txBody>
          <a:bodyPr wrap="square" rtlCol="0">
            <a:spAutoFit/>
          </a:bodyPr>
          <a:lstStyle/>
          <a:p>
            <a:r>
              <a:rPr lang="ja-JP" altLang="en-US" sz="1800" b="1">
                <a:latin typeface="BIZ UDPゴシック" panose="020B0400000000000000" pitchFamily="50" charset="-128"/>
                <a:ea typeface="BIZ UDPゴシック" panose="020B0400000000000000" pitchFamily="50" charset="-128"/>
              </a:rPr>
              <a:t>　　</a:t>
            </a:r>
            <a:r>
              <a:rPr lang="ja-JP" altLang="en-US" sz="1800">
                <a:latin typeface="BIZ UDPゴシック" panose="020B0400000000000000" pitchFamily="50" charset="-128"/>
                <a:ea typeface="BIZ UDPゴシック" panose="020B0400000000000000" pitchFamily="50" charset="-128"/>
              </a:rPr>
              <a:t>合計　９品目</a:t>
            </a:r>
            <a:endParaRPr kumimoji="1" lang="ja-JP" altLang="en-US"/>
          </a:p>
        </p:txBody>
      </p:sp>
      <p:sp>
        <p:nvSpPr>
          <p:cNvPr id="17" name="正方形/長方形 16">
            <a:extLst>
              <a:ext uri="{FF2B5EF4-FFF2-40B4-BE49-F238E27FC236}">
                <a16:creationId xmlns:a16="http://schemas.microsoft.com/office/drawing/2014/main" id="{3B42ADB4-AB8A-FAAC-BD9E-03189D93EDCA}"/>
              </a:ext>
            </a:extLst>
          </p:cNvPr>
          <p:cNvSpPr/>
          <p:nvPr/>
        </p:nvSpPr>
        <p:spPr>
          <a:xfrm>
            <a:off x="7276650" y="5342116"/>
            <a:ext cx="2362588" cy="926507"/>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3A96AE1-8887-37C8-9B02-C06BF7923755}"/>
              </a:ext>
            </a:extLst>
          </p:cNvPr>
          <p:cNvPicPr>
            <a:picLocks noChangeAspect="1"/>
          </p:cNvPicPr>
          <p:nvPr/>
        </p:nvPicPr>
        <p:blipFill>
          <a:blip r:embed="rId8"/>
          <a:stretch>
            <a:fillRect/>
          </a:stretch>
        </p:blipFill>
        <p:spPr>
          <a:xfrm>
            <a:off x="7198112" y="5302319"/>
            <a:ext cx="2362588" cy="926506"/>
          </a:xfrm>
          <a:prstGeom prst="rect">
            <a:avLst/>
          </a:prstGeom>
        </p:spPr>
      </p:pic>
      <p:pic>
        <p:nvPicPr>
          <p:cNvPr id="19" name="図 18">
            <a:extLst>
              <a:ext uri="{FF2B5EF4-FFF2-40B4-BE49-F238E27FC236}">
                <a16:creationId xmlns:a16="http://schemas.microsoft.com/office/drawing/2014/main" id="{52B65E36-E674-BB2C-DD1E-4873C05FB35A}"/>
              </a:ext>
            </a:extLst>
          </p:cNvPr>
          <p:cNvPicPr>
            <a:picLocks noChangeAspect="1"/>
          </p:cNvPicPr>
          <p:nvPr/>
        </p:nvPicPr>
        <p:blipFill>
          <a:blip r:embed="rId9"/>
          <a:stretch>
            <a:fillRect/>
          </a:stretch>
        </p:blipFill>
        <p:spPr>
          <a:xfrm>
            <a:off x="5685392" y="4349116"/>
            <a:ext cx="2362591" cy="926506"/>
          </a:xfrm>
          <a:prstGeom prst="rect">
            <a:avLst/>
          </a:prstGeom>
        </p:spPr>
      </p:pic>
      <p:pic>
        <p:nvPicPr>
          <p:cNvPr id="10" name="図 9">
            <a:extLst>
              <a:ext uri="{FF2B5EF4-FFF2-40B4-BE49-F238E27FC236}">
                <a16:creationId xmlns:a16="http://schemas.microsoft.com/office/drawing/2014/main" id="{F6BADF09-D6EA-C943-C345-AB4854F4B2FF}"/>
              </a:ext>
            </a:extLst>
          </p:cNvPr>
          <p:cNvPicPr>
            <a:picLocks noChangeAspect="1"/>
          </p:cNvPicPr>
          <p:nvPr/>
        </p:nvPicPr>
        <p:blipFill>
          <a:blip r:embed="rId10"/>
          <a:stretch>
            <a:fillRect/>
          </a:stretch>
        </p:blipFill>
        <p:spPr>
          <a:xfrm>
            <a:off x="5614272" y="4301681"/>
            <a:ext cx="2362590" cy="926506"/>
          </a:xfrm>
          <a:prstGeom prst="rect">
            <a:avLst/>
          </a:prstGeom>
        </p:spPr>
      </p:pic>
      <p:sp>
        <p:nvSpPr>
          <p:cNvPr id="15" name="正方形/長方形 14">
            <a:extLst>
              <a:ext uri="{FF2B5EF4-FFF2-40B4-BE49-F238E27FC236}">
                <a16:creationId xmlns:a16="http://schemas.microsoft.com/office/drawing/2014/main" id="{DCD9918D-309A-B28B-40CE-7ECC73D1634F}"/>
              </a:ext>
            </a:extLst>
          </p:cNvPr>
          <p:cNvSpPr/>
          <p:nvPr/>
        </p:nvSpPr>
        <p:spPr>
          <a:xfrm>
            <a:off x="369625" y="3640515"/>
            <a:ext cx="5148058" cy="461664"/>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3696259-02F1-3291-1B9F-483B1E04DA28}"/>
              </a:ext>
            </a:extLst>
          </p:cNvPr>
          <p:cNvSpPr txBox="1"/>
          <p:nvPr/>
        </p:nvSpPr>
        <p:spPr>
          <a:xfrm>
            <a:off x="335268" y="3610345"/>
            <a:ext cx="5148058" cy="461665"/>
          </a:xfrm>
          <a:prstGeom prst="rect">
            <a:avLst/>
          </a:prstGeom>
          <a:noFill/>
          <a:ln w="19050">
            <a:solidFill>
              <a:schemeClr val="bg2">
                <a:lumMod val="50000"/>
              </a:schemeClr>
            </a:solidFill>
          </a:ln>
        </p:spPr>
        <p:txBody>
          <a:bodyPr wrap="square" rtlCol="0">
            <a:spAutoFit/>
          </a:bodyPr>
          <a:lstStyle/>
          <a:p>
            <a:r>
              <a:rPr kumimoji="1" lang="en-US" altLang="ja-JP" sz="2400" b="1">
                <a:latin typeface="BIZ UDPゴシック" panose="020B0400000000000000" pitchFamily="50" charset="-128"/>
                <a:ea typeface="BIZ UDPゴシック" panose="020B0400000000000000" pitchFamily="50" charset="-128"/>
              </a:rPr>
              <a:t>AI</a:t>
            </a:r>
            <a:r>
              <a:rPr kumimoji="1" lang="ja-JP" altLang="en-US" sz="2400" b="1">
                <a:latin typeface="BIZ UDPゴシック" panose="020B0400000000000000" pitchFamily="50" charset="-128"/>
                <a:ea typeface="BIZ UDPゴシック" panose="020B0400000000000000" pitchFamily="50" charset="-128"/>
              </a:rPr>
              <a:t>システム構築協力業者（委託業者）</a:t>
            </a:r>
          </a:p>
        </p:txBody>
      </p:sp>
      <p:sp>
        <p:nvSpPr>
          <p:cNvPr id="21" name="テキスト ボックス 20">
            <a:extLst>
              <a:ext uri="{FF2B5EF4-FFF2-40B4-BE49-F238E27FC236}">
                <a16:creationId xmlns:a16="http://schemas.microsoft.com/office/drawing/2014/main" id="{DE969283-9513-9BFF-B3F5-4A73D101CE42}"/>
              </a:ext>
            </a:extLst>
          </p:cNvPr>
          <p:cNvSpPr txBox="1"/>
          <p:nvPr/>
        </p:nvSpPr>
        <p:spPr>
          <a:xfrm>
            <a:off x="1425789" y="4247000"/>
            <a:ext cx="4993823" cy="925190"/>
          </a:xfrm>
          <a:prstGeom prst="rect">
            <a:avLst/>
          </a:prstGeom>
          <a:noFill/>
        </p:spPr>
        <p:txBody>
          <a:bodyPr wrap="square" rtlCol="0">
            <a:spAutoFit/>
          </a:bodyPr>
          <a:lstStyle/>
          <a:p>
            <a:pPr>
              <a:lnSpc>
                <a:spcPts val="2200"/>
              </a:lnSpc>
            </a:pPr>
            <a:r>
              <a:rPr kumimoji="1" lang="en-US" altLang="ja-JP" b="1">
                <a:latin typeface="BIZ UDPゴシック" panose="020B0400000000000000" pitchFamily="50" charset="-128"/>
                <a:ea typeface="BIZ UDPゴシック" panose="020B0400000000000000" pitchFamily="50" charset="-128"/>
              </a:rPr>
              <a:t>NTT</a:t>
            </a:r>
            <a:r>
              <a:rPr kumimoji="1" lang="ja-JP" altLang="en-US" b="1">
                <a:latin typeface="BIZ UDPゴシック" panose="020B0400000000000000" pitchFamily="50" charset="-128"/>
                <a:ea typeface="BIZ UDPゴシック" panose="020B0400000000000000" pitchFamily="50" charset="-128"/>
              </a:rPr>
              <a:t>東日本</a:t>
            </a:r>
            <a:endParaRPr lang="en-US" altLang="ja-JP" b="1">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▪データ分析　　▪</a:t>
            </a:r>
            <a:r>
              <a:rPr kumimoji="1" lang="en-US" altLang="ja-JP" sz="1600">
                <a:latin typeface="BIZ UDPゴシック" panose="020B0400000000000000" pitchFamily="50" charset="-128"/>
                <a:ea typeface="BIZ UDPゴシック" panose="020B0400000000000000" pitchFamily="50" charset="-128"/>
              </a:rPr>
              <a:t>AI</a:t>
            </a:r>
            <a:r>
              <a:rPr kumimoji="1" lang="ja-JP" altLang="en-US" sz="1600">
                <a:latin typeface="BIZ UDPゴシック" panose="020B0400000000000000" pitchFamily="50" charset="-128"/>
                <a:ea typeface="BIZ UDPゴシック" panose="020B0400000000000000" pitchFamily="50" charset="-128"/>
              </a:rPr>
              <a:t>システム構築・検証</a:t>
            </a:r>
            <a:endParaRPr lang="en-US" altLang="ja-JP" sz="1600">
              <a:latin typeface="BIZ UDPゴシック" panose="020B0400000000000000" pitchFamily="50" charset="-128"/>
              <a:ea typeface="BIZ UDPゴシック" panose="020B0400000000000000" pitchFamily="50" charset="-128"/>
            </a:endParaRPr>
          </a:p>
          <a:p>
            <a:pPr>
              <a:lnSpc>
                <a:spcPts val="2200"/>
              </a:lnSpc>
            </a:pPr>
            <a:r>
              <a:rPr kumimoji="1" lang="ja-JP" altLang="en-US" sz="1600">
                <a:latin typeface="BIZ UDPゴシック" panose="020B0400000000000000" pitchFamily="50" charset="-128"/>
                <a:ea typeface="BIZ UDPゴシック" panose="020B0400000000000000" pitchFamily="50" charset="-128"/>
              </a:rPr>
              <a:t>　▪実証環境の構成</a:t>
            </a:r>
          </a:p>
        </p:txBody>
      </p:sp>
      <p:pic>
        <p:nvPicPr>
          <p:cNvPr id="1028" name="Picture 4" descr="NTT東日本へ転職は可能?中途採用・難易度・年収は?">
            <a:extLst>
              <a:ext uri="{FF2B5EF4-FFF2-40B4-BE49-F238E27FC236}">
                <a16:creationId xmlns:a16="http://schemas.microsoft.com/office/drawing/2014/main" id="{32FE6708-06D9-C5A5-3249-1360A98EEA1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623" t="4079" r="21015" b="4321"/>
          <a:stretch/>
        </p:blipFill>
        <p:spPr bwMode="auto">
          <a:xfrm>
            <a:off x="406389" y="4174913"/>
            <a:ext cx="985043" cy="98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9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17840"/>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プログラム内容　</a:t>
            </a:r>
          </a:p>
        </p:txBody>
      </p:sp>
      <p:sp>
        <p:nvSpPr>
          <p:cNvPr id="5" name="スライド番号プレースホルダー 4"/>
          <p:cNvSpPr>
            <a:spLocks noGrp="1"/>
          </p:cNvSpPr>
          <p:nvPr>
            <p:ph type="sldNum" sz="quarter" idx="12"/>
          </p:nvPr>
        </p:nvSpPr>
        <p:spPr/>
        <p:txBody>
          <a:bodyPr/>
          <a:lstStyle/>
          <a:p>
            <a:fld id="{C083CA5D-3BF5-4FE4-955F-A856F83AFE67}" type="slidenum">
              <a:rPr lang="en-US" altLang="ja-JP" dirty="0"/>
              <a:t>5</a:t>
            </a:fld>
            <a:endParaRPr lang="ja-JP" altLang="en-US"/>
          </a:p>
        </p:txBody>
      </p:sp>
      <p:pic>
        <p:nvPicPr>
          <p:cNvPr id="14" name="図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7078" y="-22902"/>
            <a:ext cx="728922" cy="689842"/>
          </a:xfrm>
          <a:prstGeom prst="rect">
            <a:avLst/>
          </a:prstGeom>
          <a:noFill/>
          <a:ln>
            <a:noFill/>
          </a:ln>
        </p:spPr>
      </p:pic>
      <p:sp>
        <p:nvSpPr>
          <p:cNvPr id="3" name="角丸四角形 7">
            <a:extLst>
              <a:ext uri="{FF2B5EF4-FFF2-40B4-BE49-F238E27FC236}">
                <a16:creationId xmlns:a16="http://schemas.microsoft.com/office/drawing/2014/main" id="{02E9F548-5272-38B9-E224-9B8D1D742BEF}"/>
              </a:ext>
            </a:extLst>
          </p:cNvPr>
          <p:cNvSpPr>
            <a:spLocks noGrp="1" noRot="1" noMove="1" noResize="1" noEditPoints="1" noAdjustHandles="1" noChangeArrowheads="1" noChangeShapeType="1"/>
          </p:cNvSpPr>
          <p:nvPr/>
        </p:nvSpPr>
        <p:spPr>
          <a:xfrm>
            <a:off x="400833" y="860519"/>
            <a:ext cx="9181578" cy="5495837"/>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10" name="正方形/長方形 9">
            <a:extLst>
              <a:ext uri="{FF2B5EF4-FFF2-40B4-BE49-F238E27FC236}">
                <a16:creationId xmlns:a16="http://schemas.microsoft.com/office/drawing/2014/main" id="{16ADFF95-3BCB-120F-7307-8ACC42228265}"/>
              </a:ext>
            </a:extLst>
          </p:cNvPr>
          <p:cNvSpPr/>
          <p:nvPr/>
        </p:nvSpPr>
        <p:spPr>
          <a:xfrm>
            <a:off x="700180" y="978410"/>
            <a:ext cx="2909679" cy="461664"/>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0101C24-DF29-5E4D-067A-358E1CC482CA}"/>
              </a:ext>
            </a:extLst>
          </p:cNvPr>
          <p:cNvSpPr txBox="1"/>
          <p:nvPr/>
        </p:nvSpPr>
        <p:spPr>
          <a:xfrm>
            <a:off x="668844" y="948234"/>
            <a:ext cx="2909680" cy="461665"/>
          </a:xfrm>
          <a:prstGeom prst="rect">
            <a:avLst/>
          </a:prstGeom>
          <a:noFill/>
          <a:ln w="19050">
            <a:solidFill>
              <a:schemeClr val="bg2">
                <a:lumMod val="50000"/>
              </a:schemeClr>
            </a:solidFill>
          </a:ln>
        </p:spPr>
        <p:txBody>
          <a:bodyPr wrap="square" rtlCol="0">
            <a:spAutoFit/>
          </a:bodyPr>
          <a:lstStyle/>
          <a:p>
            <a:r>
              <a:rPr kumimoji="1" lang="ja-JP" altLang="en-US" sz="2400" b="1">
                <a:latin typeface="BIZ UDPゴシック" panose="020B0400000000000000" pitchFamily="50" charset="-128"/>
                <a:ea typeface="BIZ UDPゴシック" panose="020B0400000000000000" pitchFamily="50" charset="-128"/>
              </a:rPr>
              <a:t>予測エリア</a:t>
            </a:r>
          </a:p>
        </p:txBody>
      </p:sp>
      <p:sp>
        <p:nvSpPr>
          <p:cNvPr id="15" name="正方形/長方形 14">
            <a:extLst>
              <a:ext uri="{FF2B5EF4-FFF2-40B4-BE49-F238E27FC236}">
                <a16:creationId xmlns:a16="http://schemas.microsoft.com/office/drawing/2014/main" id="{B7535082-9DE9-65EA-2D54-D71D12BB6E03}"/>
              </a:ext>
            </a:extLst>
          </p:cNvPr>
          <p:cNvSpPr/>
          <p:nvPr/>
        </p:nvSpPr>
        <p:spPr>
          <a:xfrm>
            <a:off x="827974" y="4883460"/>
            <a:ext cx="2909679" cy="461664"/>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B3EB810-8DC7-4255-3353-479D0BE961EA}"/>
              </a:ext>
            </a:extLst>
          </p:cNvPr>
          <p:cNvSpPr txBox="1"/>
          <p:nvPr/>
        </p:nvSpPr>
        <p:spPr>
          <a:xfrm>
            <a:off x="796653" y="4855907"/>
            <a:ext cx="2909680" cy="461665"/>
          </a:xfrm>
          <a:prstGeom prst="rect">
            <a:avLst/>
          </a:prstGeom>
          <a:noFill/>
          <a:ln w="19050">
            <a:solidFill>
              <a:schemeClr val="bg2">
                <a:lumMod val="50000"/>
              </a:schemeClr>
            </a:solidFill>
          </a:ln>
        </p:spPr>
        <p:txBody>
          <a:bodyPr wrap="square" rtlCol="0">
            <a:spAutoFit/>
          </a:bodyPr>
          <a:lstStyle/>
          <a:p>
            <a:r>
              <a:rPr kumimoji="1" lang="ja-JP" altLang="en-US" sz="2400" b="1">
                <a:latin typeface="BIZ UDPゴシック" panose="020B0400000000000000" pitchFamily="50" charset="-128"/>
                <a:ea typeface="BIZ UDPゴシック" panose="020B0400000000000000" pitchFamily="50" charset="-128"/>
              </a:rPr>
              <a:t>期待される効果</a:t>
            </a:r>
          </a:p>
        </p:txBody>
      </p:sp>
      <p:sp>
        <p:nvSpPr>
          <p:cNvPr id="17" name="テキスト ボックス 16">
            <a:extLst>
              <a:ext uri="{FF2B5EF4-FFF2-40B4-BE49-F238E27FC236}">
                <a16:creationId xmlns:a16="http://schemas.microsoft.com/office/drawing/2014/main" id="{827375A1-2E72-758B-F938-82D9E63C89BD}"/>
              </a:ext>
            </a:extLst>
          </p:cNvPr>
          <p:cNvSpPr txBox="1"/>
          <p:nvPr/>
        </p:nvSpPr>
        <p:spPr>
          <a:xfrm>
            <a:off x="871439" y="5389075"/>
            <a:ext cx="5582949" cy="923330"/>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・原材料段階での食品ロス削減</a:t>
            </a:r>
          </a:p>
          <a:p>
            <a:r>
              <a:rPr kumimoji="1" lang="ja-JP" altLang="en-US">
                <a:latin typeface="BIZ UDPゴシック" panose="020B0400000000000000" pitchFamily="50" charset="-128"/>
                <a:ea typeface="BIZ UDPゴシック" panose="020B0400000000000000" pitchFamily="50" charset="-128"/>
              </a:rPr>
              <a:t>・製造段階での食品ロス、製造コスト削減</a:t>
            </a:r>
          </a:p>
          <a:p>
            <a:r>
              <a:rPr kumimoji="1" lang="ja-JP" altLang="en-US">
                <a:latin typeface="BIZ UDPゴシック" panose="020B0400000000000000" pitchFamily="50" charset="-128"/>
                <a:ea typeface="BIZ UDPゴシック" panose="020B0400000000000000" pitchFamily="50" charset="-128"/>
              </a:rPr>
              <a:t>・配送段階での食品ロス、配送コスト削減</a:t>
            </a:r>
          </a:p>
        </p:txBody>
      </p:sp>
      <p:pic>
        <p:nvPicPr>
          <p:cNvPr id="8" name="図 7" descr="アイコン&#10;&#10;中程度の精度で自動的に生成された説明">
            <a:extLst>
              <a:ext uri="{FF2B5EF4-FFF2-40B4-BE49-F238E27FC236}">
                <a16:creationId xmlns:a16="http://schemas.microsoft.com/office/drawing/2014/main" id="{58A07C10-1544-D340-EE1D-476EDAD4E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771" y="5293691"/>
            <a:ext cx="765092" cy="921843"/>
          </a:xfrm>
          <a:prstGeom prst="rect">
            <a:avLst/>
          </a:prstGeom>
        </p:spPr>
      </p:pic>
      <p:pic>
        <p:nvPicPr>
          <p:cNvPr id="12" name="図 11" descr="食品, 挿絵, プレート が含まれている画像&#10;&#10;自動的に生成された説明">
            <a:extLst>
              <a:ext uri="{FF2B5EF4-FFF2-40B4-BE49-F238E27FC236}">
                <a16:creationId xmlns:a16="http://schemas.microsoft.com/office/drawing/2014/main" id="{19EA308B-3F61-C9FD-06ED-2F0D07D814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842" y="4978524"/>
            <a:ext cx="765092" cy="1275153"/>
          </a:xfrm>
          <a:prstGeom prst="rect">
            <a:avLst/>
          </a:prstGeom>
        </p:spPr>
      </p:pic>
      <p:pic>
        <p:nvPicPr>
          <p:cNvPr id="16" name="図 15" descr="ロゴ&#10;&#10;中程度の精度で自動的に生成された説明">
            <a:extLst>
              <a:ext uri="{FF2B5EF4-FFF2-40B4-BE49-F238E27FC236}">
                <a16:creationId xmlns:a16="http://schemas.microsoft.com/office/drawing/2014/main" id="{DC151515-814B-FBFD-90CA-145EA39EB5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35" r="48562" b="31313"/>
          <a:stretch/>
        </p:blipFill>
        <p:spPr>
          <a:xfrm>
            <a:off x="7083285" y="4377959"/>
            <a:ext cx="997135" cy="1051834"/>
          </a:xfrm>
          <a:prstGeom prst="rect">
            <a:avLst/>
          </a:prstGeom>
        </p:spPr>
      </p:pic>
      <p:sp>
        <p:nvSpPr>
          <p:cNvPr id="18" name="二等辺三角形 17">
            <a:extLst>
              <a:ext uri="{FF2B5EF4-FFF2-40B4-BE49-F238E27FC236}">
                <a16:creationId xmlns:a16="http://schemas.microsoft.com/office/drawing/2014/main" id="{B78AAE9A-6494-5554-8E1D-004E271F7B43}"/>
              </a:ext>
            </a:extLst>
          </p:cNvPr>
          <p:cNvSpPr/>
          <p:nvPr/>
        </p:nvSpPr>
        <p:spPr>
          <a:xfrm rot="13344574">
            <a:off x="7157348" y="5220501"/>
            <a:ext cx="117330" cy="155116"/>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mc:Choice Requires="p14">
          <p:contentPart p14:bwMode="auto" r:id="rId6">
            <p14:nvContentPartPr>
              <p14:cNvPr id="69" name="インク 68">
                <a:extLst>
                  <a:ext uri="{FF2B5EF4-FFF2-40B4-BE49-F238E27FC236}">
                    <a16:creationId xmlns:a16="http://schemas.microsoft.com/office/drawing/2014/main" id="{D46E4328-2C74-C32F-4AEB-0E3FE4C8BEBA}"/>
                  </a:ext>
                </a:extLst>
              </p14:cNvPr>
              <p14:cNvContentPartPr/>
              <p14:nvPr/>
            </p14:nvContentPartPr>
            <p14:xfrm>
              <a:off x="7223462" y="5205439"/>
              <a:ext cx="360" cy="360"/>
            </p14:xfrm>
          </p:contentPart>
        </mc:Choice>
        <mc:Fallback xmlns="">
          <p:pic>
            <p:nvPicPr>
              <p:cNvPr id="69" name="インク 68">
                <a:extLst>
                  <a:ext uri="{FF2B5EF4-FFF2-40B4-BE49-F238E27FC236}">
                    <a16:creationId xmlns:a16="http://schemas.microsoft.com/office/drawing/2014/main" id="{D46E4328-2C74-C32F-4AEB-0E3FE4C8BEBA}"/>
                  </a:ext>
                </a:extLst>
              </p:cNvPr>
              <p:cNvPicPr/>
              <p:nvPr/>
            </p:nvPicPr>
            <p:blipFill>
              <a:blip r:embed="rId7"/>
              <a:stretch>
                <a:fillRect/>
              </a:stretch>
            </p:blipFill>
            <p:spPr>
              <a:xfrm>
                <a:off x="7214462" y="51964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 name="インク 70">
                <a:extLst>
                  <a:ext uri="{FF2B5EF4-FFF2-40B4-BE49-F238E27FC236}">
                    <a16:creationId xmlns:a16="http://schemas.microsoft.com/office/drawing/2014/main" id="{94B539EB-66EE-32ED-AB1E-19A835578393}"/>
                  </a:ext>
                </a:extLst>
              </p14:cNvPr>
              <p14:cNvContentPartPr/>
              <p14:nvPr/>
            </p14:nvContentPartPr>
            <p14:xfrm>
              <a:off x="7217342" y="5202559"/>
              <a:ext cx="360" cy="360"/>
            </p14:xfrm>
          </p:contentPart>
        </mc:Choice>
        <mc:Fallback xmlns="">
          <p:pic>
            <p:nvPicPr>
              <p:cNvPr id="71" name="インク 70">
                <a:extLst>
                  <a:ext uri="{FF2B5EF4-FFF2-40B4-BE49-F238E27FC236}">
                    <a16:creationId xmlns:a16="http://schemas.microsoft.com/office/drawing/2014/main" id="{94B539EB-66EE-32ED-AB1E-19A835578393}"/>
                  </a:ext>
                </a:extLst>
              </p:cNvPr>
              <p:cNvPicPr/>
              <p:nvPr/>
            </p:nvPicPr>
            <p:blipFill>
              <a:blip r:embed="rId7"/>
              <a:stretch>
                <a:fillRect/>
              </a:stretch>
            </p:blipFill>
            <p:spPr>
              <a:xfrm>
                <a:off x="7208342" y="51935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3" name="インク 72">
                <a:extLst>
                  <a:ext uri="{FF2B5EF4-FFF2-40B4-BE49-F238E27FC236}">
                    <a16:creationId xmlns:a16="http://schemas.microsoft.com/office/drawing/2014/main" id="{E9F32E3D-AFAD-5137-BC6F-D84230053FC3}"/>
                  </a:ext>
                </a:extLst>
              </p14:cNvPr>
              <p14:cNvContentPartPr/>
              <p14:nvPr/>
            </p14:nvContentPartPr>
            <p14:xfrm>
              <a:off x="7229942" y="5218039"/>
              <a:ext cx="360" cy="360"/>
            </p14:xfrm>
          </p:contentPart>
        </mc:Choice>
        <mc:Fallback xmlns="">
          <p:pic>
            <p:nvPicPr>
              <p:cNvPr id="73" name="インク 72">
                <a:extLst>
                  <a:ext uri="{FF2B5EF4-FFF2-40B4-BE49-F238E27FC236}">
                    <a16:creationId xmlns:a16="http://schemas.microsoft.com/office/drawing/2014/main" id="{E9F32E3D-AFAD-5137-BC6F-D84230053FC3}"/>
                  </a:ext>
                </a:extLst>
              </p:cNvPr>
              <p:cNvPicPr/>
              <p:nvPr/>
            </p:nvPicPr>
            <p:blipFill>
              <a:blip r:embed="rId7"/>
              <a:stretch>
                <a:fillRect/>
              </a:stretch>
            </p:blipFill>
            <p:spPr>
              <a:xfrm>
                <a:off x="7220942" y="5209039"/>
                <a:ext cx="18000" cy="18000"/>
              </a:xfrm>
              <a:prstGeom prst="rect">
                <a:avLst/>
              </a:prstGeom>
            </p:spPr>
          </p:pic>
        </mc:Fallback>
      </mc:AlternateContent>
      <p:grpSp>
        <p:nvGrpSpPr>
          <p:cNvPr id="85" name="グループ化 84">
            <a:extLst>
              <a:ext uri="{FF2B5EF4-FFF2-40B4-BE49-F238E27FC236}">
                <a16:creationId xmlns:a16="http://schemas.microsoft.com/office/drawing/2014/main" id="{E111D2AC-5425-E3D0-6547-7715E360438C}"/>
              </a:ext>
            </a:extLst>
          </p:cNvPr>
          <p:cNvGrpSpPr/>
          <p:nvPr/>
        </p:nvGrpSpPr>
        <p:grpSpPr>
          <a:xfrm>
            <a:off x="7210142" y="5183119"/>
            <a:ext cx="119880" cy="99000"/>
            <a:chOff x="7210142" y="5183119"/>
            <a:chExt cx="119880" cy="99000"/>
          </a:xfrm>
        </p:grpSpPr>
        <mc:AlternateContent xmlns:mc="http://schemas.openxmlformats.org/markup-compatibility/2006" xmlns:p14="http://schemas.microsoft.com/office/powerpoint/2010/main">
          <mc:Choice Requires="p14">
            <p:contentPart p14:bwMode="auto" r:id="rId10">
              <p14:nvContentPartPr>
                <p14:cNvPr id="59" name="インク 58">
                  <a:extLst>
                    <a:ext uri="{FF2B5EF4-FFF2-40B4-BE49-F238E27FC236}">
                      <a16:creationId xmlns:a16="http://schemas.microsoft.com/office/drawing/2014/main" id="{96B83F67-FBD7-BEAD-2AF0-79B970D54DE4}"/>
                    </a:ext>
                  </a:extLst>
                </p14:cNvPr>
                <p14:cNvContentPartPr/>
                <p14:nvPr/>
              </p14:nvContentPartPr>
              <p14:xfrm>
                <a:off x="7261622" y="5243239"/>
                <a:ext cx="360" cy="360"/>
              </p14:xfrm>
            </p:contentPart>
          </mc:Choice>
          <mc:Fallback xmlns="">
            <p:pic>
              <p:nvPicPr>
                <p:cNvPr id="59" name="インク 58">
                  <a:extLst>
                    <a:ext uri="{FF2B5EF4-FFF2-40B4-BE49-F238E27FC236}">
                      <a16:creationId xmlns:a16="http://schemas.microsoft.com/office/drawing/2014/main" id="{96B83F67-FBD7-BEAD-2AF0-79B970D54DE4}"/>
                    </a:ext>
                  </a:extLst>
                </p:cNvPr>
                <p:cNvPicPr/>
                <p:nvPr/>
              </p:nvPicPr>
              <p:blipFill>
                <a:blip r:embed="rId7"/>
                <a:stretch>
                  <a:fillRect/>
                </a:stretch>
              </p:blipFill>
              <p:spPr>
                <a:xfrm>
                  <a:off x="7252622" y="52342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インク 59">
                  <a:extLst>
                    <a:ext uri="{FF2B5EF4-FFF2-40B4-BE49-F238E27FC236}">
                      <a16:creationId xmlns:a16="http://schemas.microsoft.com/office/drawing/2014/main" id="{9E06DB7A-70ED-6120-08AB-E533318EAD21}"/>
                    </a:ext>
                  </a:extLst>
                </p14:cNvPr>
                <p14:cNvContentPartPr/>
                <p14:nvPr/>
              </p14:nvContentPartPr>
              <p14:xfrm>
                <a:off x="7261622" y="5202559"/>
                <a:ext cx="360" cy="360"/>
              </p14:xfrm>
            </p:contentPart>
          </mc:Choice>
          <mc:Fallback xmlns="">
            <p:pic>
              <p:nvPicPr>
                <p:cNvPr id="60" name="インク 59">
                  <a:extLst>
                    <a:ext uri="{FF2B5EF4-FFF2-40B4-BE49-F238E27FC236}">
                      <a16:creationId xmlns:a16="http://schemas.microsoft.com/office/drawing/2014/main" id="{9E06DB7A-70ED-6120-08AB-E533318EAD21}"/>
                    </a:ext>
                  </a:extLst>
                </p:cNvPr>
                <p:cNvPicPr/>
                <p:nvPr/>
              </p:nvPicPr>
              <p:blipFill>
                <a:blip r:embed="rId7"/>
                <a:stretch>
                  <a:fillRect/>
                </a:stretch>
              </p:blipFill>
              <p:spPr>
                <a:xfrm>
                  <a:off x="7252622" y="51935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インク 60">
                  <a:extLst>
                    <a:ext uri="{FF2B5EF4-FFF2-40B4-BE49-F238E27FC236}">
                      <a16:creationId xmlns:a16="http://schemas.microsoft.com/office/drawing/2014/main" id="{CD030701-0985-0FD4-4A59-426E7ED112EC}"/>
                    </a:ext>
                  </a:extLst>
                </p14:cNvPr>
                <p14:cNvContentPartPr/>
                <p14:nvPr/>
              </p14:nvContentPartPr>
              <p14:xfrm>
                <a:off x="7261622" y="5211919"/>
                <a:ext cx="360" cy="360"/>
              </p14:xfrm>
            </p:contentPart>
          </mc:Choice>
          <mc:Fallback xmlns="">
            <p:pic>
              <p:nvPicPr>
                <p:cNvPr id="61" name="インク 60">
                  <a:extLst>
                    <a:ext uri="{FF2B5EF4-FFF2-40B4-BE49-F238E27FC236}">
                      <a16:creationId xmlns:a16="http://schemas.microsoft.com/office/drawing/2014/main" id="{CD030701-0985-0FD4-4A59-426E7ED112EC}"/>
                    </a:ext>
                  </a:extLst>
                </p:cNvPr>
                <p:cNvPicPr/>
                <p:nvPr/>
              </p:nvPicPr>
              <p:blipFill>
                <a:blip r:embed="rId7"/>
                <a:stretch>
                  <a:fillRect/>
                </a:stretch>
              </p:blipFill>
              <p:spPr>
                <a:xfrm>
                  <a:off x="7252622" y="520291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2" name="インク 61">
                  <a:extLst>
                    <a:ext uri="{FF2B5EF4-FFF2-40B4-BE49-F238E27FC236}">
                      <a16:creationId xmlns:a16="http://schemas.microsoft.com/office/drawing/2014/main" id="{338426C7-3AB3-6709-AB74-D182DB0267BA}"/>
                    </a:ext>
                  </a:extLst>
                </p14:cNvPr>
                <p14:cNvContentPartPr/>
                <p14:nvPr/>
              </p14:nvContentPartPr>
              <p14:xfrm>
                <a:off x="7261622" y="5211919"/>
                <a:ext cx="360" cy="360"/>
              </p14:xfrm>
            </p:contentPart>
          </mc:Choice>
          <mc:Fallback xmlns="">
            <p:pic>
              <p:nvPicPr>
                <p:cNvPr id="62" name="インク 61">
                  <a:extLst>
                    <a:ext uri="{FF2B5EF4-FFF2-40B4-BE49-F238E27FC236}">
                      <a16:creationId xmlns:a16="http://schemas.microsoft.com/office/drawing/2014/main" id="{338426C7-3AB3-6709-AB74-D182DB0267BA}"/>
                    </a:ext>
                  </a:extLst>
                </p:cNvPr>
                <p:cNvPicPr/>
                <p:nvPr/>
              </p:nvPicPr>
              <p:blipFill>
                <a:blip r:embed="rId7"/>
                <a:stretch>
                  <a:fillRect/>
                </a:stretch>
              </p:blipFill>
              <p:spPr>
                <a:xfrm>
                  <a:off x="7252622" y="520291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インク 62">
                  <a:extLst>
                    <a:ext uri="{FF2B5EF4-FFF2-40B4-BE49-F238E27FC236}">
                      <a16:creationId xmlns:a16="http://schemas.microsoft.com/office/drawing/2014/main" id="{7C46C5CD-C130-7AE7-2B3E-66D590C7F0C6}"/>
                    </a:ext>
                  </a:extLst>
                </p14:cNvPr>
                <p14:cNvContentPartPr/>
                <p14:nvPr/>
              </p14:nvContentPartPr>
              <p14:xfrm>
                <a:off x="7261622" y="5239999"/>
                <a:ext cx="360" cy="360"/>
              </p14:xfrm>
            </p:contentPart>
          </mc:Choice>
          <mc:Fallback xmlns="">
            <p:pic>
              <p:nvPicPr>
                <p:cNvPr id="63" name="インク 62">
                  <a:extLst>
                    <a:ext uri="{FF2B5EF4-FFF2-40B4-BE49-F238E27FC236}">
                      <a16:creationId xmlns:a16="http://schemas.microsoft.com/office/drawing/2014/main" id="{7C46C5CD-C130-7AE7-2B3E-66D590C7F0C6}"/>
                    </a:ext>
                  </a:extLst>
                </p:cNvPr>
                <p:cNvPicPr/>
                <p:nvPr/>
              </p:nvPicPr>
              <p:blipFill>
                <a:blip r:embed="rId15"/>
                <a:stretch>
                  <a:fillRect/>
                </a:stretch>
              </p:blipFill>
              <p:spPr>
                <a:xfrm>
                  <a:off x="7252622" y="52309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インク 63">
                  <a:extLst>
                    <a:ext uri="{FF2B5EF4-FFF2-40B4-BE49-F238E27FC236}">
                      <a16:creationId xmlns:a16="http://schemas.microsoft.com/office/drawing/2014/main" id="{EC2025D5-C4E1-4670-AB45-E0778EA0E6F0}"/>
                    </a:ext>
                  </a:extLst>
                </p14:cNvPr>
                <p14:cNvContentPartPr/>
                <p14:nvPr/>
              </p14:nvContentPartPr>
              <p14:xfrm>
                <a:off x="7251902" y="5230639"/>
                <a:ext cx="360" cy="360"/>
              </p14:xfrm>
            </p:contentPart>
          </mc:Choice>
          <mc:Fallback xmlns="">
            <p:pic>
              <p:nvPicPr>
                <p:cNvPr id="64" name="インク 63">
                  <a:extLst>
                    <a:ext uri="{FF2B5EF4-FFF2-40B4-BE49-F238E27FC236}">
                      <a16:creationId xmlns:a16="http://schemas.microsoft.com/office/drawing/2014/main" id="{EC2025D5-C4E1-4670-AB45-E0778EA0E6F0}"/>
                    </a:ext>
                  </a:extLst>
                </p:cNvPr>
                <p:cNvPicPr/>
                <p:nvPr/>
              </p:nvPicPr>
              <p:blipFill>
                <a:blip r:embed="rId7"/>
                <a:stretch>
                  <a:fillRect/>
                </a:stretch>
              </p:blipFill>
              <p:spPr>
                <a:xfrm>
                  <a:off x="7242902" y="52216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5" name="インク 64">
                  <a:extLst>
                    <a:ext uri="{FF2B5EF4-FFF2-40B4-BE49-F238E27FC236}">
                      <a16:creationId xmlns:a16="http://schemas.microsoft.com/office/drawing/2014/main" id="{65566656-3C49-CF01-248A-C03ABDC3402A}"/>
                    </a:ext>
                  </a:extLst>
                </p14:cNvPr>
                <p14:cNvContentPartPr/>
                <p14:nvPr/>
              </p14:nvContentPartPr>
              <p14:xfrm>
                <a:off x="7210142" y="5183119"/>
                <a:ext cx="119880" cy="88920"/>
              </p14:xfrm>
            </p:contentPart>
          </mc:Choice>
          <mc:Fallback xmlns="">
            <p:pic>
              <p:nvPicPr>
                <p:cNvPr id="65" name="インク 64">
                  <a:extLst>
                    <a:ext uri="{FF2B5EF4-FFF2-40B4-BE49-F238E27FC236}">
                      <a16:creationId xmlns:a16="http://schemas.microsoft.com/office/drawing/2014/main" id="{65566656-3C49-CF01-248A-C03ABDC3402A}"/>
                    </a:ext>
                  </a:extLst>
                </p:cNvPr>
                <p:cNvPicPr/>
                <p:nvPr/>
              </p:nvPicPr>
              <p:blipFill>
                <a:blip r:embed="rId18"/>
                <a:stretch>
                  <a:fillRect/>
                </a:stretch>
              </p:blipFill>
              <p:spPr>
                <a:xfrm>
                  <a:off x="7201169" y="5174119"/>
                  <a:ext cx="137467"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7" name="インク 66">
                  <a:extLst>
                    <a:ext uri="{FF2B5EF4-FFF2-40B4-BE49-F238E27FC236}">
                      <a16:creationId xmlns:a16="http://schemas.microsoft.com/office/drawing/2014/main" id="{AD6C78E6-278B-3927-A85A-73480E5B9F78}"/>
                    </a:ext>
                  </a:extLst>
                </p14:cNvPr>
                <p14:cNvContentPartPr/>
                <p14:nvPr/>
              </p14:nvContentPartPr>
              <p14:xfrm>
                <a:off x="7255142" y="5227759"/>
                <a:ext cx="33480" cy="29160"/>
              </p14:xfrm>
            </p:contentPart>
          </mc:Choice>
          <mc:Fallback xmlns="">
            <p:pic>
              <p:nvPicPr>
                <p:cNvPr id="67" name="インク 66">
                  <a:extLst>
                    <a:ext uri="{FF2B5EF4-FFF2-40B4-BE49-F238E27FC236}">
                      <a16:creationId xmlns:a16="http://schemas.microsoft.com/office/drawing/2014/main" id="{AD6C78E6-278B-3927-A85A-73480E5B9F78}"/>
                    </a:ext>
                  </a:extLst>
                </p:cNvPr>
                <p:cNvPicPr/>
                <p:nvPr/>
              </p:nvPicPr>
              <p:blipFill>
                <a:blip r:embed="rId20"/>
                <a:stretch>
                  <a:fillRect/>
                </a:stretch>
              </p:blipFill>
              <p:spPr>
                <a:xfrm>
                  <a:off x="7246142" y="5218759"/>
                  <a:ext cx="51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5" name="インク 74">
                  <a:extLst>
                    <a:ext uri="{FF2B5EF4-FFF2-40B4-BE49-F238E27FC236}">
                      <a16:creationId xmlns:a16="http://schemas.microsoft.com/office/drawing/2014/main" id="{A087C797-95B6-42B5-84CB-4F152DB00A18}"/>
                    </a:ext>
                  </a:extLst>
                </p14:cNvPr>
                <p14:cNvContentPartPr/>
                <p14:nvPr/>
              </p14:nvContentPartPr>
              <p14:xfrm>
                <a:off x="7296182" y="5265199"/>
                <a:ext cx="360" cy="360"/>
              </p14:xfrm>
            </p:contentPart>
          </mc:Choice>
          <mc:Fallback xmlns="">
            <p:pic>
              <p:nvPicPr>
                <p:cNvPr id="75" name="インク 74">
                  <a:extLst>
                    <a:ext uri="{FF2B5EF4-FFF2-40B4-BE49-F238E27FC236}">
                      <a16:creationId xmlns:a16="http://schemas.microsoft.com/office/drawing/2014/main" id="{A087C797-95B6-42B5-84CB-4F152DB00A18}"/>
                    </a:ext>
                  </a:extLst>
                </p:cNvPr>
                <p:cNvPicPr/>
                <p:nvPr/>
              </p:nvPicPr>
              <p:blipFill>
                <a:blip r:embed="rId7"/>
                <a:stretch>
                  <a:fillRect/>
                </a:stretch>
              </p:blipFill>
              <p:spPr>
                <a:xfrm>
                  <a:off x="7287182" y="52561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 name="インク 76">
                  <a:extLst>
                    <a:ext uri="{FF2B5EF4-FFF2-40B4-BE49-F238E27FC236}">
                      <a16:creationId xmlns:a16="http://schemas.microsoft.com/office/drawing/2014/main" id="{42848557-9EC1-4E90-E297-0B7466198AA6}"/>
                    </a:ext>
                  </a:extLst>
                </p14:cNvPr>
                <p14:cNvContentPartPr/>
                <p14:nvPr/>
              </p14:nvContentPartPr>
              <p14:xfrm>
                <a:off x="7308782" y="5278159"/>
                <a:ext cx="360" cy="360"/>
              </p14:xfrm>
            </p:contentPart>
          </mc:Choice>
          <mc:Fallback xmlns="">
            <p:pic>
              <p:nvPicPr>
                <p:cNvPr id="77" name="インク 76">
                  <a:extLst>
                    <a:ext uri="{FF2B5EF4-FFF2-40B4-BE49-F238E27FC236}">
                      <a16:creationId xmlns:a16="http://schemas.microsoft.com/office/drawing/2014/main" id="{42848557-9EC1-4E90-E297-0B7466198AA6}"/>
                    </a:ext>
                  </a:extLst>
                </p:cNvPr>
                <p:cNvPicPr/>
                <p:nvPr/>
              </p:nvPicPr>
              <p:blipFill>
                <a:blip r:embed="rId7"/>
                <a:stretch>
                  <a:fillRect/>
                </a:stretch>
              </p:blipFill>
              <p:spPr>
                <a:xfrm>
                  <a:off x="7299782" y="52691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8" name="インク 77">
                  <a:extLst>
                    <a:ext uri="{FF2B5EF4-FFF2-40B4-BE49-F238E27FC236}">
                      <a16:creationId xmlns:a16="http://schemas.microsoft.com/office/drawing/2014/main" id="{055CF40D-C750-F612-4064-3F4906D050F5}"/>
                    </a:ext>
                  </a:extLst>
                </p14:cNvPr>
                <p14:cNvContentPartPr/>
                <p14:nvPr/>
              </p14:nvContentPartPr>
              <p14:xfrm>
                <a:off x="7312022" y="5281399"/>
                <a:ext cx="1080" cy="720"/>
              </p14:xfrm>
            </p:contentPart>
          </mc:Choice>
          <mc:Fallback xmlns="">
            <p:pic>
              <p:nvPicPr>
                <p:cNvPr id="78" name="インク 77">
                  <a:extLst>
                    <a:ext uri="{FF2B5EF4-FFF2-40B4-BE49-F238E27FC236}">
                      <a16:creationId xmlns:a16="http://schemas.microsoft.com/office/drawing/2014/main" id="{055CF40D-C750-F612-4064-3F4906D050F5}"/>
                    </a:ext>
                  </a:extLst>
                </p:cNvPr>
                <p:cNvPicPr/>
                <p:nvPr/>
              </p:nvPicPr>
              <p:blipFill>
                <a:blip r:embed="rId7"/>
                <a:stretch>
                  <a:fillRect/>
                </a:stretch>
              </p:blipFill>
              <p:spPr>
                <a:xfrm>
                  <a:off x="7303022" y="5275399"/>
                  <a:ext cx="18720" cy="1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0" name="インク 79">
                  <a:extLst>
                    <a:ext uri="{FF2B5EF4-FFF2-40B4-BE49-F238E27FC236}">
                      <a16:creationId xmlns:a16="http://schemas.microsoft.com/office/drawing/2014/main" id="{16AD3DBC-1E8A-2996-F48B-4121423A3918}"/>
                    </a:ext>
                  </a:extLst>
                </p14:cNvPr>
                <p14:cNvContentPartPr/>
                <p14:nvPr/>
              </p14:nvContentPartPr>
              <p14:xfrm>
                <a:off x="7296182" y="5268439"/>
                <a:ext cx="360" cy="360"/>
              </p14:xfrm>
            </p:contentPart>
          </mc:Choice>
          <mc:Fallback xmlns="">
            <p:pic>
              <p:nvPicPr>
                <p:cNvPr id="80" name="インク 79">
                  <a:extLst>
                    <a:ext uri="{FF2B5EF4-FFF2-40B4-BE49-F238E27FC236}">
                      <a16:creationId xmlns:a16="http://schemas.microsoft.com/office/drawing/2014/main" id="{16AD3DBC-1E8A-2996-F48B-4121423A3918}"/>
                    </a:ext>
                  </a:extLst>
                </p:cNvPr>
                <p:cNvPicPr/>
                <p:nvPr/>
              </p:nvPicPr>
              <p:blipFill>
                <a:blip r:embed="rId7"/>
                <a:stretch>
                  <a:fillRect/>
                </a:stretch>
              </p:blipFill>
              <p:spPr>
                <a:xfrm>
                  <a:off x="7287182" y="52594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2" name="インク 81">
                  <a:extLst>
                    <a:ext uri="{FF2B5EF4-FFF2-40B4-BE49-F238E27FC236}">
                      <a16:creationId xmlns:a16="http://schemas.microsoft.com/office/drawing/2014/main" id="{DB82C891-A03C-F3FD-E889-CFC7217CBC61}"/>
                    </a:ext>
                  </a:extLst>
                </p14:cNvPr>
                <p14:cNvContentPartPr/>
                <p14:nvPr/>
              </p14:nvContentPartPr>
              <p14:xfrm>
                <a:off x="7321382" y="5274919"/>
                <a:ext cx="360" cy="360"/>
              </p14:xfrm>
            </p:contentPart>
          </mc:Choice>
          <mc:Fallback xmlns="">
            <p:pic>
              <p:nvPicPr>
                <p:cNvPr id="82" name="インク 81">
                  <a:extLst>
                    <a:ext uri="{FF2B5EF4-FFF2-40B4-BE49-F238E27FC236}">
                      <a16:creationId xmlns:a16="http://schemas.microsoft.com/office/drawing/2014/main" id="{DB82C891-A03C-F3FD-E889-CFC7217CBC61}"/>
                    </a:ext>
                  </a:extLst>
                </p:cNvPr>
                <p:cNvPicPr/>
                <p:nvPr/>
              </p:nvPicPr>
              <p:blipFill>
                <a:blip r:embed="rId7"/>
                <a:stretch>
                  <a:fillRect/>
                </a:stretch>
              </p:blipFill>
              <p:spPr>
                <a:xfrm>
                  <a:off x="7312382" y="526591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4" name="インク 83">
                  <a:extLst>
                    <a:ext uri="{FF2B5EF4-FFF2-40B4-BE49-F238E27FC236}">
                      <a16:creationId xmlns:a16="http://schemas.microsoft.com/office/drawing/2014/main" id="{70378828-7496-F288-BF13-2948109932A3}"/>
                    </a:ext>
                  </a:extLst>
                </p14:cNvPr>
                <p14:cNvContentPartPr/>
                <p14:nvPr/>
              </p14:nvContentPartPr>
              <p14:xfrm>
                <a:off x="7308782" y="5262319"/>
                <a:ext cx="360" cy="360"/>
              </p14:xfrm>
            </p:contentPart>
          </mc:Choice>
          <mc:Fallback xmlns="">
            <p:pic>
              <p:nvPicPr>
                <p:cNvPr id="84" name="インク 83">
                  <a:extLst>
                    <a:ext uri="{FF2B5EF4-FFF2-40B4-BE49-F238E27FC236}">
                      <a16:creationId xmlns:a16="http://schemas.microsoft.com/office/drawing/2014/main" id="{70378828-7496-F288-BF13-2948109932A3}"/>
                    </a:ext>
                  </a:extLst>
                </p:cNvPr>
                <p:cNvPicPr/>
                <p:nvPr/>
              </p:nvPicPr>
              <p:blipFill>
                <a:blip r:embed="rId7"/>
                <a:stretch>
                  <a:fillRect/>
                </a:stretch>
              </p:blipFill>
              <p:spPr>
                <a:xfrm>
                  <a:off x="7299782" y="5253319"/>
                  <a:ext cx="18000" cy="18000"/>
                </a:xfrm>
                <a:prstGeom prst="rect">
                  <a:avLst/>
                </a:prstGeom>
              </p:spPr>
            </p:pic>
          </mc:Fallback>
        </mc:AlternateContent>
      </p:grpSp>
      <p:sp>
        <p:nvSpPr>
          <p:cNvPr id="88" name="テキスト ボックス 87">
            <a:extLst>
              <a:ext uri="{FF2B5EF4-FFF2-40B4-BE49-F238E27FC236}">
                <a16:creationId xmlns:a16="http://schemas.microsoft.com/office/drawing/2014/main" id="{9F091BB0-53A5-BA03-F398-89D33FFEF9BF}"/>
              </a:ext>
            </a:extLst>
          </p:cNvPr>
          <p:cNvSpPr txBox="1"/>
          <p:nvPr/>
        </p:nvSpPr>
        <p:spPr>
          <a:xfrm>
            <a:off x="739536" y="1485324"/>
            <a:ext cx="7248326" cy="923330"/>
          </a:xfrm>
          <a:prstGeom prst="rect">
            <a:avLst/>
          </a:prstGeom>
          <a:noFill/>
        </p:spPr>
        <p:txBody>
          <a:bodyPr wrap="square" rtlCol="0">
            <a:spAutoFit/>
          </a:bodyPr>
          <a:lstStyle/>
          <a:p>
            <a:pPr algn="l"/>
            <a:r>
              <a:rPr lang="ja-JP" altLang="en-US" sz="1800" i="0" u="none" strike="noStrike" baseline="0">
                <a:latin typeface="BIZ UDPゴシック" panose="020B0400000000000000" pitchFamily="50" charset="-128"/>
                <a:ea typeface="BIZ UDPゴシック" panose="020B0400000000000000" pitchFamily="50" charset="-128"/>
              </a:rPr>
              <a:t>北海道支店　　東北支店　　仙台営業所　　関信越支店　　東京支店</a:t>
            </a:r>
            <a:endParaRPr lang="en-US" altLang="ja-JP" sz="1800" i="0" u="none" strike="noStrike" baseline="0">
              <a:latin typeface="BIZ UDPゴシック" panose="020B0400000000000000" pitchFamily="50" charset="-128"/>
              <a:ea typeface="BIZ UDPゴシック" panose="020B0400000000000000" pitchFamily="50" charset="-128"/>
            </a:endParaRPr>
          </a:p>
          <a:p>
            <a:pPr algn="l"/>
            <a:r>
              <a:rPr lang="ja-JP" altLang="en-US" sz="1800" i="0" u="none" strike="noStrike" baseline="0">
                <a:latin typeface="BIZ UDPゴシック" panose="020B0400000000000000" pitchFamily="50" charset="-128"/>
                <a:ea typeface="BIZ UDPゴシック" panose="020B0400000000000000" pitchFamily="50" charset="-128"/>
              </a:rPr>
              <a:t>北陸エリア　　東海エリア　　近畿エリア　　中国エリア　　四国エリア</a:t>
            </a:r>
            <a:endParaRPr lang="en-US" altLang="ja-JP" sz="1800" i="0" u="none" strike="noStrike" baseline="0">
              <a:latin typeface="BIZ UDPゴシック" panose="020B0400000000000000" pitchFamily="50" charset="-128"/>
              <a:ea typeface="BIZ UDPゴシック" panose="020B0400000000000000" pitchFamily="50" charset="-128"/>
            </a:endParaRPr>
          </a:p>
          <a:p>
            <a:pPr algn="l"/>
            <a:r>
              <a:rPr lang="ja-JP" altLang="en-US" sz="1800" i="0" u="none" strike="noStrike" baseline="0">
                <a:latin typeface="BIZ UDPゴシック" panose="020B0400000000000000" pitchFamily="50" charset="-128"/>
                <a:ea typeface="BIZ UDPゴシック" panose="020B0400000000000000" pitchFamily="50" charset="-128"/>
              </a:rPr>
              <a:t>九州エリア</a:t>
            </a:r>
            <a:endParaRPr kumimoji="1" lang="ja-JP" altLang="en-US">
              <a:latin typeface="BIZ UDPゴシック" panose="020B0400000000000000" pitchFamily="50" charset="-128"/>
              <a:ea typeface="BIZ UDPゴシック" panose="020B0400000000000000" pitchFamily="50" charset="-128"/>
            </a:endParaRPr>
          </a:p>
        </p:txBody>
      </p:sp>
      <p:pic>
        <p:nvPicPr>
          <p:cNvPr id="125" name="図 124">
            <a:extLst>
              <a:ext uri="{FF2B5EF4-FFF2-40B4-BE49-F238E27FC236}">
                <a16:creationId xmlns:a16="http://schemas.microsoft.com/office/drawing/2014/main" id="{66180A50-3BB3-77CE-E3EC-02486CD27635}"/>
              </a:ext>
            </a:extLst>
          </p:cNvPr>
          <p:cNvPicPr>
            <a:picLocks noChangeAspect="1"/>
          </p:cNvPicPr>
          <p:nvPr/>
        </p:nvPicPr>
        <p:blipFill>
          <a:blip r:embed="rId27"/>
          <a:stretch>
            <a:fillRect/>
          </a:stretch>
        </p:blipFill>
        <p:spPr>
          <a:xfrm>
            <a:off x="5680813" y="851813"/>
            <a:ext cx="3901164" cy="3901164"/>
          </a:xfrm>
          <a:prstGeom prst="rect">
            <a:avLst/>
          </a:prstGeom>
        </p:spPr>
      </p:pic>
      <p:sp>
        <p:nvSpPr>
          <p:cNvPr id="6" name="テキスト ボックス 5">
            <a:extLst>
              <a:ext uri="{FF2B5EF4-FFF2-40B4-BE49-F238E27FC236}">
                <a16:creationId xmlns:a16="http://schemas.microsoft.com/office/drawing/2014/main" id="{060773EB-10EC-6277-9DFC-84EA2692565F}"/>
              </a:ext>
            </a:extLst>
          </p:cNvPr>
          <p:cNvSpPr txBox="1"/>
          <p:nvPr/>
        </p:nvSpPr>
        <p:spPr>
          <a:xfrm>
            <a:off x="763371" y="2408654"/>
            <a:ext cx="4917007" cy="2139047"/>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コンビニエンス　２社</a:t>
            </a:r>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　</a:t>
            </a:r>
            <a:r>
              <a:rPr kumimoji="1" lang="en-US" altLang="ja-JP">
                <a:latin typeface="BIZ UDPゴシック" panose="020B0400000000000000" pitchFamily="50" charset="-128"/>
                <a:ea typeface="BIZ UDPゴシック" panose="020B0400000000000000" pitchFamily="50" charset="-128"/>
              </a:rPr>
              <a:t>A</a:t>
            </a:r>
            <a:r>
              <a:rPr kumimoji="1" lang="ja-JP" altLang="en-US">
                <a:latin typeface="BIZ UDPゴシック" panose="020B0400000000000000" pitchFamily="50" charset="-128"/>
                <a:ea typeface="BIZ UDPゴシック" panose="020B0400000000000000" pitchFamily="50" charset="-128"/>
              </a:rPr>
              <a:t>社：</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北海道支店</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仙台営業所</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東京支店</a:t>
            </a:r>
            <a:endParaRPr lang="en-US"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北陸エリア</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東海エリア</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近畿エリア</a:t>
            </a:r>
            <a:endParaRPr lang="en-US"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中国エリア</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四国エリア</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九州エリア</a:t>
            </a:r>
            <a:endParaRPr lang="en-US"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500"/>
              </a:lnSpc>
            </a:pPr>
            <a:br>
              <a:rPr lang="en-US"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ja-JP" sz="1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社</a:t>
            </a:r>
            <a:r>
              <a:rPr lang="ja-JP" altLang="en-US" sz="180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仙台営業所</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東京支店</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北陸エリア</a:t>
            </a:r>
            <a:endParaRPr lang="en-US"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東海エリア</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近畿エリア</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中国エリア</a:t>
            </a:r>
            <a:br>
              <a:rPr lang="en-US"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四国エリア</a:t>
            </a:r>
            <a:r>
              <a:rPr lang="ja-JP" altLang="en-US"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a:effectLst/>
                <a:latin typeface="BIZ UDPゴシック" panose="020B0400000000000000" pitchFamily="50" charset="-128"/>
                <a:ea typeface="BIZ UDPゴシック" panose="020B0400000000000000" pitchFamily="50" charset="-128"/>
                <a:cs typeface="Times New Roman" panose="02020603050405020304" pitchFamily="18" charset="0"/>
              </a:rPr>
              <a:t>九州エリア</a:t>
            </a:r>
          </a:p>
        </p:txBody>
      </p:sp>
    </p:spTree>
    <p:extLst>
      <p:ext uri="{BB962C8B-B14F-4D97-AF65-F5344CB8AC3E}">
        <p14:creationId xmlns:p14="http://schemas.microsoft.com/office/powerpoint/2010/main" val="230270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7">
            <a:extLst>
              <a:ext uri="{FF2B5EF4-FFF2-40B4-BE49-F238E27FC236}">
                <a16:creationId xmlns:a16="http://schemas.microsoft.com/office/drawing/2014/main" id="{8C61DBD8-407C-E312-948C-B5344E0CED52}"/>
              </a:ext>
            </a:extLst>
          </p:cNvPr>
          <p:cNvSpPr>
            <a:spLocks/>
          </p:cNvSpPr>
          <p:nvPr/>
        </p:nvSpPr>
        <p:spPr>
          <a:xfrm>
            <a:off x="184543" y="1259035"/>
            <a:ext cx="9536915" cy="5097204"/>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　</a:t>
            </a:r>
          </a:p>
        </p:txBody>
      </p:sp>
      <p:sp>
        <p:nvSpPr>
          <p:cNvPr id="5" name="スライド番号プレースホルダー 4"/>
          <p:cNvSpPr>
            <a:spLocks noGrp="1"/>
          </p:cNvSpPr>
          <p:nvPr>
            <p:ph type="sldNum" sz="quarter" idx="12"/>
          </p:nvPr>
        </p:nvSpPr>
        <p:spPr>
          <a:xfrm>
            <a:off x="6895529" y="6364669"/>
            <a:ext cx="2228850" cy="365125"/>
          </a:xfrm>
        </p:spPr>
        <p:txBody>
          <a:bodyPr/>
          <a:lstStyle/>
          <a:p>
            <a:fld id="{683A8F73-E2FA-41B2-8EA9-816EC9E9448D}" type="slidenum">
              <a:rPr lang="en-US" altLang="ja-JP" dirty="0"/>
              <a:t>6</a:t>
            </a:fld>
            <a:endParaRPr lang="ja-JP" altLang="en-US" dirty="0"/>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3" name="テキスト ボックス 2">
            <a:extLst>
              <a:ext uri="{FF2B5EF4-FFF2-40B4-BE49-F238E27FC236}">
                <a16:creationId xmlns:a16="http://schemas.microsoft.com/office/drawing/2014/main" id="{CB3DD2A9-24C3-B30D-A1E3-FC53D0F099D3}"/>
              </a:ext>
            </a:extLst>
          </p:cNvPr>
          <p:cNvSpPr txBox="1"/>
          <p:nvPr/>
        </p:nvSpPr>
        <p:spPr>
          <a:xfrm>
            <a:off x="337267" y="1413256"/>
            <a:ext cx="4704995" cy="369332"/>
          </a:xfrm>
          <a:prstGeom prst="rect">
            <a:avLst/>
          </a:prstGeom>
          <a:noFill/>
          <a:ln w="28575">
            <a:solidFill>
              <a:srgbClr val="E76363"/>
            </a:solidFill>
          </a:ln>
        </p:spPr>
        <p:txBody>
          <a:bodyPr wrap="square" rtlCol="0" anchor="t">
            <a:spAutoFit/>
          </a:bodyPr>
          <a:lstStyle/>
          <a:p>
            <a:r>
              <a:rPr kumimoji="1" lang="ja-JP" altLang="en-US"/>
              <a:t>　　　</a:t>
            </a:r>
            <a:r>
              <a:rPr kumimoji="1" lang="ja-JP" altLang="en-US" b="1">
                <a:latin typeface="BIZ UDPゴシック" panose="020B0400000000000000" pitchFamily="50" charset="-128"/>
                <a:ea typeface="BIZ UDPゴシック" panose="020B0400000000000000" pitchFamily="50" charset="-128"/>
              </a:rPr>
              <a:t>予測対象の選定（商品データの分析等）</a:t>
            </a:r>
          </a:p>
        </p:txBody>
      </p:sp>
      <p:sp>
        <p:nvSpPr>
          <p:cNvPr id="24" name="矢印: 五方向 23">
            <a:extLst>
              <a:ext uri="{FF2B5EF4-FFF2-40B4-BE49-F238E27FC236}">
                <a16:creationId xmlns:a16="http://schemas.microsoft.com/office/drawing/2014/main" id="{38E9D68C-B7D9-CCBF-005E-F72E19AE0057}"/>
              </a:ext>
            </a:extLst>
          </p:cNvPr>
          <p:cNvSpPr/>
          <p:nvPr/>
        </p:nvSpPr>
        <p:spPr>
          <a:xfrm>
            <a:off x="346689" y="1413395"/>
            <a:ext cx="475988" cy="369053"/>
          </a:xfrm>
          <a:prstGeom prst="homePlate">
            <a:avLst>
              <a:gd name="adj" fmla="val 33029"/>
            </a:avLst>
          </a:prstGeom>
          <a:solidFill>
            <a:srgbClr val="E76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5B48900-2C2C-D0B8-4DB5-F1942F3F6138}"/>
              </a:ext>
            </a:extLst>
          </p:cNvPr>
          <p:cNvSpPr txBox="1"/>
          <p:nvPr/>
        </p:nvSpPr>
        <p:spPr>
          <a:xfrm>
            <a:off x="289306" y="1423315"/>
            <a:ext cx="783211" cy="369053"/>
          </a:xfrm>
          <a:prstGeom prst="rect">
            <a:avLst/>
          </a:prstGeom>
          <a:noFill/>
        </p:spPr>
        <p:txBody>
          <a:bodyPr wrap="square" rtlCol="0">
            <a:spAutoFit/>
          </a:bodyPr>
          <a:lstStyle/>
          <a:p>
            <a:r>
              <a:rPr kumimoji="1" lang="en-US" altLang="ja-JP" b="1">
                <a:solidFill>
                  <a:schemeClr val="bg1"/>
                </a:solidFill>
                <a:latin typeface="BIZ UDPゴシック" panose="020B0400000000000000" pitchFamily="50" charset="-128"/>
                <a:ea typeface="BIZ UDPゴシック" panose="020B0400000000000000" pitchFamily="50" charset="-128"/>
              </a:rPr>
              <a:t>01</a:t>
            </a:r>
            <a:endParaRPr kumimoji="1" lang="ja-JP" altLang="en-US" b="1">
              <a:solidFill>
                <a:schemeClr val="bg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30E22F63-F93A-15EA-E62D-424EF05F439A}"/>
              </a:ext>
            </a:extLst>
          </p:cNvPr>
          <p:cNvSpPr txBox="1"/>
          <p:nvPr/>
        </p:nvSpPr>
        <p:spPr>
          <a:xfrm>
            <a:off x="592281" y="1800798"/>
            <a:ext cx="8949627" cy="1477328"/>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過去の出荷実績データと、予測に用いる因子（気象データ、カレンダーデータ等）との関係の分析を通じて、</a:t>
            </a:r>
            <a:r>
              <a:rPr kumimoji="1" lang="en-US" altLang="ja-JP">
                <a:latin typeface="BIZ UDPゴシック" panose="020B0400000000000000" pitchFamily="50" charset="-128"/>
                <a:ea typeface="BIZ UDPゴシック" panose="020B0400000000000000" pitchFamily="50" charset="-128"/>
              </a:rPr>
              <a:t>AI</a:t>
            </a:r>
            <a:r>
              <a:rPr kumimoji="1" lang="ja-JP" altLang="en-US">
                <a:latin typeface="BIZ UDPゴシック" panose="020B0400000000000000" pitchFamily="50" charset="-128"/>
                <a:ea typeface="BIZ UDPゴシック" panose="020B0400000000000000" pitchFamily="50" charset="-128"/>
              </a:rPr>
              <a:t>による需要予測に適している対象を選定した。</a:t>
            </a:r>
            <a:endParaRPr kumimoji="1"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endParaRPr kumimoji="1"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p:txBody>
      </p:sp>
      <p:sp>
        <p:nvSpPr>
          <p:cNvPr id="11" name="角丸四角形 11">
            <a:extLst>
              <a:ext uri="{FF2B5EF4-FFF2-40B4-BE49-F238E27FC236}">
                <a16:creationId xmlns:a16="http://schemas.microsoft.com/office/drawing/2014/main" id="{9F8D3779-19D2-70EC-37A9-FF01F0DDCE8D}"/>
              </a:ext>
            </a:extLst>
          </p:cNvPr>
          <p:cNvSpPr/>
          <p:nvPr/>
        </p:nvSpPr>
        <p:spPr>
          <a:xfrm>
            <a:off x="184543" y="661592"/>
            <a:ext cx="9536914"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本実証事業における</a:t>
            </a:r>
            <a:r>
              <a:rPr lang="en-US" altLang="ja-JP" sz="2400" b="1">
                <a:solidFill>
                  <a:schemeClr val="bg1"/>
                </a:solidFill>
                <a:latin typeface="BIZ UDPゴシック" panose="020B0400000000000000" pitchFamily="50" charset="-128"/>
                <a:ea typeface="BIZ UDPゴシック" panose="020B0400000000000000" pitchFamily="50" charset="-128"/>
              </a:rPr>
              <a:t>AI</a:t>
            </a:r>
            <a:r>
              <a:rPr lang="ja-JP" altLang="en-US" sz="2400" b="1">
                <a:solidFill>
                  <a:schemeClr val="bg1"/>
                </a:solidFill>
                <a:latin typeface="BIZ UDPゴシック" panose="020B0400000000000000" pitchFamily="50" charset="-128"/>
                <a:ea typeface="BIZ UDPゴシック" panose="020B0400000000000000" pitchFamily="50" charset="-128"/>
              </a:rPr>
              <a:t>需要予測システム導入の工程</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5F71CA03-9BBA-FE16-E63C-89609BEE68A8}"/>
              </a:ext>
            </a:extLst>
          </p:cNvPr>
          <p:cNvSpPr txBox="1"/>
          <p:nvPr/>
        </p:nvSpPr>
        <p:spPr>
          <a:xfrm>
            <a:off x="289305" y="3911675"/>
            <a:ext cx="3491780" cy="369332"/>
          </a:xfrm>
          <a:prstGeom prst="rect">
            <a:avLst/>
          </a:prstGeom>
          <a:noFill/>
          <a:ln w="28575">
            <a:solidFill>
              <a:srgbClr val="E76363"/>
            </a:solidFill>
          </a:ln>
        </p:spPr>
        <p:txBody>
          <a:bodyPr wrap="square" rtlCol="0" anchor="t">
            <a:spAutoFit/>
          </a:bodyPr>
          <a:lstStyle/>
          <a:p>
            <a:r>
              <a:rPr kumimoji="1" lang="ja-JP" altLang="en-US"/>
              <a:t>　　　</a:t>
            </a:r>
            <a:r>
              <a:rPr kumimoji="1" lang="en-US" altLang="ja-JP" b="1">
                <a:latin typeface="BIZ UDPゴシック" panose="020B0400000000000000" pitchFamily="50" charset="-128"/>
                <a:ea typeface="BIZ UDPゴシック" panose="020B0400000000000000" pitchFamily="50" charset="-128"/>
              </a:rPr>
              <a:t>AI</a:t>
            </a:r>
            <a:r>
              <a:rPr kumimoji="1" lang="ja-JP" altLang="en-US" b="1">
                <a:latin typeface="BIZ UDPゴシック" panose="020B0400000000000000" pitchFamily="50" charset="-128"/>
                <a:ea typeface="BIZ UDPゴシック" panose="020B0400000000000000" pitchFamily="50" charset="-128"/>
              </a:rPr>
              <a:t>ツールの選定</a:t>
            </a:r>
          </a:p>
        </p:txBody>
      </p:sp>
      <p:sp>
        <p:nvSpPr>
          <p:cNvPr id="18" name="矢印: 五方向 17">
            <a:extLst>
              <a:ext uri="{FF2B5EF4-FFF2-40B4-BE49-F238E27FC236}">
                <a16:creationId xmlns:a16="http://schemas.microsoft.com/office/drawing/2014/main" id="{2E622673-1A59-D5AD-5387-59FF7D183027}"/>
              </a:ext>
            </a:extLst>
          </p:cNvPr>
          <p:cNvSpPr/>
          <p:nvPr/>
        </p:nvSpPr>
        <p:spPr>
          <a:xfrm>
            <a:off x="304597" y="3899372"/>
            <a:ext cx="475988" cy="369053"/>
          </a:xfrm>
          <a:prstGeom prst="homePlate">
            <a:avLst>
              <a:gd name="adj" fmla="val 32640"/>
            </a:avLst>
          </a:prstGeom>
          <a:solidFill>
            <a:srgbClr val="E76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43067E7-7B49-C77D-5D7A-6CBC4EAB441B}"/>
              </a:ext>
            </a:extLst>
          </p:cNvPr>
          <p:cNvSpPr txBox="1"/>
          <p:nvPr/>
        </p:nvSpPr>
        <p:spPr>
          <a:xfrm>
            <a:off x="243706" y="3912633"/>
            <a:ext cx="783211" cy="369332"/>
          </a:xfrm>
          <a:prstGeom prst="rect">
            <a:avLst/>
          </a:prstGeom>
          <a:noFill/>
        </p:spPr>
        <p:txBody>
          <a:bodyPr wrap="square" rtlCol="0">
            <a:spAutoFit/>
          </a:bodyPr>
          <a:lstStyle/>
          <a:p>
            <a:r>
              <a:rPr kumimoji="1" lang="en-US" altLang="ja-JP" b="1">
                <a:solidFill>
                  <a:schemeClr val="bg1"/>
                </a:solidFill>
                <a:latin typeface="BIZ UDPゴシック" panose="020B0400000000000000" pitchFamily="50" charset="-128"/>
                <a:ea typeface="BIZ UDPゴシック" panose="020B0400000000000000" pitchFamily="50" charset="-128"/>
              </a:rPr>
              <a:t>0</a:t>
            </a:r>
            <a:r>
              <a:rPr kumimoji="1" lang="ja-JP" altLang="en-US" b="1">
                <a:solidFill>
                  <a:schemeClr val="bg1"/>
                </a:solidFill>
                <a:latin typeface="BIZ UDPゴシック" panose="020B0400000000000000" pitchFamily="50" charset="-128"/>
                <a:ea typeface="BIZ UDPゴシック" panose="020B0400000000000000" pitchFamily="50" charset="-128"/>
              </a:rPr>
              <a:t>２</a:t>
            </a:r>
            <a:endParaRPr kumimoji="1" lang="en-US" altLang="ja-JP" b="1">
              <a:solidFill>
                <a:schemeClr val="bg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1EA72BC-3ECE-6C08-4B83-D014B1C52FE3}"/>
              </a:ext>
            </a:extLst>
          </p:cNvPr>
          <p:cNvSpPr txBox="1"/>
          <p:nvPr/>
        </p:nvSpPr>
        <p:spPr>
          <a:xfrm>
            <a:off x="542591" y="4281007"/>
            <a:ext cx="8949627"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予算や操作性から利用可能な</a:t>
            </a:r>
            <a:r>
              <a:rPr kumimoji="1" lang="en-US" altLang="ja-JP">
                <a:latin typeface="BIZ UDPゴシック" panose="020B0400000000000000" pitchFamily="50" charset="-128"/>
                <a:ea typeface="BIZ UDPゴシック" panose="020B0400000000000000" pitchFamily="50" charset="-128"/>
              </a:rPr>
              <a:t>AI</a:t>
            </a:r>
            <a:r>
              <a:rPr kumimoji="1" lang="ja-JP" altLang="en-US">
                <a:latin typeface="BIZ UDPゴシック" panose="020B0400000000000000" pitchFamily="50" charset="-128"/>
                <a:ea typeface="BIZ UDPゴシック" panose="020B0400000000000000" pitchFamily="50" charset="-128"/>
              </a:rPr>
              <a:t>ツールをリストアップし、その中から主に以下の観点から今回の利用目的や利用実態に適したツールを選定した。</a:t>
            </a:r>
            <a:endParaRPr lang="en-US" altLang="ja-JP">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E1ED83AE-9D61-E3F6-674F-F4E1F3769A79}"/>
              </a:ext>
            </a:extLst>
          </p:cNvPr>
          <p:cNvSpPr txBox="1"/>
          <p:nvPr/>
        </p:nvSpPr>
        <p:spPr>
          <a:xfrm>
            <a:off x="488515" y="5015212"/>
            <a:ext cx="9053393" cy="1253153"/>
          </a:xfrm>
          <a:prstGeom prst="rect">
            <a:avLst/>
          </a:prstGeom>
          <a:solidFill>
            <a:schemeClr val="bg1"/>
          </a:solidFill>
          <a:ln>
            <a:solidFill>
              <a:srgbClr val="B91D1D"/>
            </a:solidFill>
          </a:ln>
        </p:spPr>
        <p:txBody>
          <a:bodyPr wrap="square" rtlCol="0">
            <a:noAutofit/>
          </a:bodyPr>
          <a:lstStyle/>
          <a:p>
            <a:r>
              <a:rPr kumimoji="1" lang="ja-JP" altLang="en-US" sz="1400" b="1" dirty="0">
                <a:latin typeface="BIZ UDPゴシック" panose="020B0400000000000000" pitchFamily="50" charset="-128"/>
                <a:ea typeface="BIZ UDPゴシック" panose="020B0400000000000000" pitchFamily="50" charset="-128"/>
              </a:rPr>
              <a:t>・月契約が可能</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・操作性が直観的で分かりやすい</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GUI</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１）によりノンプログラミングで分析、予測が可能</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・構造化データの回帰、分類のどちらも対応している</a:t>
            </a:r>
            <a:endParaRPr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API</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２）を利用して予測システムの構築が容易</a:t>
            </a:r>
            <a:r>
              <a:rPr kumimoji="1" lang="ja-JP" altLang="en-US" b="1" u="sng" dirty="0">
                <a:latin typeface="BIZ UDPゴシック" panose="020B0400000000000000" pitchFamily="50" charset="-128"/>
                <a:ea typeface="BIZ UDPゴシック" panose="020B0400000000000000" pitchFamily="50" charset="-128"/>
              </a:rPr>
              <a:t>　　</a:t>
            </a:r>
          </a:p>
        </p:txBody>
      </p:sp>
      <p:sp>
        <p:nvSpPr>
          <p:cNvPr id="43" name="テキスト ボックス 42">
            <a:extLst>
              <a:ext uri="{FF2B5EF4-FFF2-40B4-BE49-F238E27FC236}">
                <a16:creationId xmlns:a16="http://schemas.microsoft.com/office/drawing/2014/main" id="{AB2D9743-1271-80B6-4448-D8CB8804F942}"/>
              </a:ext>
            </a:extLst>
          </p:cNvPr>
          <p:cNvSpPr txBox="1"/>
          <p:nvPr/>
        </p:nvSpPr>
        <p:spPr>
          <a:xfrm>
            <a:off x="5067094" y="5759626"/>
            <a:ext cx="4425124" cy="461665"/>
          </a:xfrm>
          <a:prstGeom prst="rect">
            <a:avLst/>
          </a:prstGeom>
          <a:noFill/>
          <a:ln>
            <a:solidFill>
              <a:schemeClr val="tx1"/>
            </a:solidFill>
          </a:ln>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１  マウスや指などのキーボード以外の操作</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２　ソフトウェア同士が情報をやりとりできるインターフェース</a:t>
            </a:r>
            <a:endParaRPr kumimoji="1" lang="en-US" altLang="ja-JP" sz="120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04568EF-FC3E-E86D-03C8-EA1830DCE100}"/>
              </a:ext>
            </a:extLst>
          </p:cNvPr>
          <p:cNvSpPr txBox="1"/>
          <p:nvPr/>
        </p:nvSpPr>
        <p:spPr>
          <a:xfrm>
            <a:off x="515565" y="2433795"/>
            <a:ext cx="9053393" cy="954107"/>
          </a:xfrm>
          <a:prstGeom prst="rect">
            <a:avLst/>
          </a:prstGeom>
          <a:solidFill>
            <a:schemeClr val="bg1"/>
          </a:solidFill>
          <a:ln>
            <a:solidFill>
              <a:srgbClr val="E76363"/>
            </a:solidFill>
          </a:ln>
        </p:spPr>
        <p:txBody>
          <a:bodyPr wrap="square" rtlCol="0">
            <a:spAutoFit/>
          </a:bodyPr>
          <a:lstStyle/>
          <a:p>
            <a:r>
              <a:rPr lang="en-US" altLang="ja-JP" sz="1400" b="1">
                <a:solidFill>
                  <a:srgbClr val="FF0000"/>
                </a:solidFill>
                <a:latin typeface="BIZ UDPゴシック" panose="020B0400000000000000" pitchFamily="50" charset="-128"/>
                <a:ea typeface="BIZ UDPゴシック" panose="020B0400000000000000" pitchFamily="50" charset="-128"/>
              </a:rPr>
              <a:t>【AI</a:t>
            </a:r>
            <a:r>
              <a:rPr lang="ja-JP" altLang="en-US" sz="1400" b="1">
                <a:solidFill>
                  <a:srgbClr val="FF0000"/>
                </a:solidFill>
                <a:latin typeface="BIZ UDPゴシック" panose="020B0400000000000000" pitchFamily="50" charset="-128"/>
                <a:ea typeface="BIZ UDPゴシック" panose="020B0400000000000000" pitchFamily="50" charset="-128"/>
              </a:rPr>
              <a:t>予測　適・不適の判断軸（例）</a:t>
            </a:r>
            <a:r>
              <a:rPr lang="en-US" altLang="ja-JP" sz="1400" b="1">
                <a:solidFill>
                  <a:srgbClr val="FF0000"/>
                </a:solidFill>
                <a:latin typeface="BIZ UDPゴシック" panose="020B0400000000000000" pitchFamily="50" charset="-128"/>
                <a:ea typeface="BIZ UDPゴシック" panose="020B0400000000000000" pitchFamily="50" charset="-128"/>
              </a:rPr>
              <a:t>】</a:t>
            </a:r>
          </a:p>
          <a:p>
            <a:r>
              <a:rPr lang="ja-JP" altLang="en-US" sz="1400" b="1">
                <a:latin typeface="BIZ UDPゴシック" panose="020B0400000000000000" pitchFamily="50" charset="-128"/>
                <a:ea typeface="BIZ UDPゴシック" panose="020B0400000000000000" pitchFamily="50" charset="-128"/>
              </a:rPr>
              <a:t>・一定程度の出荷数量がある。</a:t>
            </a:r>
            <a:endParaRPr lang="en-US" altLang="ja-JP" sz="1400">
              <a:latin typeface="BIZ UDPゴシック" panose="020B0400000000000000" pitchFamily="50" charset="-128"/>
              <a:ea typeface="BIZ UDPゴシック" panose="020B0400000000000000" pitchFamily="50" charset="-128"/>
            </a:endParaRPr>
          </a:p>
          <a:p>
            <a:r>
              <a:rPr lang="ja-JP" altLang="en-US" sz="1400" b="1">
                <a:latin typeface="BIZ UDPゴシック" panose="020B0400000000000000" pitchFamily="50" charset="-128"/>
                <a:ea typeface="BIZ UDPゴシック" panose="020B0400000000000000" pitchFamily="50" charset="-128"/>
              </a:rPr>
              <a:t>・気温や時期など何らかの規則性が考えられる。</a:t>
            </a:r>
            <a:endParaRPr lang="en-US" altLang="ja-JP" sz="1400" b="1">
              <a:latin typeface="BIZ UDPゴシック" panose="020B0400000000000000" pitchFamily="50" charset="-128"/>
              <a:ea typeface="BIZ UDPゴシック" panose="020B0400000000000000" pitchFamily="50" charset="-128"/>
            </a:endParaRPr>
          </a:p>
          <a:p>
            <a:r>
              <a:rPr lang="ja-JP" altLang="en-US" sz="1400" b="1">
                <a:latin typeface="BIZ UDPゴシック" panose="020B0400000000000000" pitchFamily="50" charset="-128"/>
                <a:ea typeface="BIZ UDPゴシック" panose="020B0400000000000000" pitchFamily="50" charset="-128"/>
              </a:rPr>
              <a:t>・意図しない品切れや販売中止等によりデータの規則性が乏しい状態ではない。</a:t>
            </a:r>
            <a:endParaRPr lang="en-US" altLang="ja-JP" sz="1400" b="1">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07DBE08-26C3-129D-BBA4-4FAC4EBFE73A}"/>
              </a:ext>
            </a:extLst>
          </p:cNvPr>
          <p:cNvSpPr txBox="1"/>
          <p:nvPr/>
        </p:nvSpPr>
        <p:spPr>
          <a:xfrm>
            <a:off x="1042209" y="3403844"/>
            <a:ext cx="8527405" cy="646331"/>
          </a:xfrm>
          <a:prstGeom prst="rect">
            <a:avLst/>
          </a:prstGeom>
          <a:noFill/>
        </p:spPr>
        <p:txBody>
          <a:bodyPr wrap="square" rtlCol="0">
            <a:spAutoFit/>
          </a:bodyPr>
          <a:lstStyle/>
          <a:p>
            <a:r>
              <a:rPr kumimoji="1" lang="ja-JP" altLang="en-US">
                <a:solidFill>
                  <a:srgbClr val="FF0000"/>
                </a:solidFill>
                <a:latin typeface="BIZ UDPゴシック" panose="020B0400000000000000" pitchFamily="50" charset="-128"/>
                <a:ea typeface="BIZ UDPゴシック" panose="020B0400000000000000" pitchFamily="50" charset="-128"/>
              </a:rPr>
              <a:t>⇒　氷菓、アイスクリーム　計９商品で</a:t>
            </a:r>
            <a:r>
              <a:rPr kumimoji="1" lang="en-US" altLang="ja-JP">
                <a:solidFill>
                  <a:srgbClr val="FF0000"/>
                </a:solidFill>
                <a:latin typeface="BIZ UDPゴシック" panose="020B0400000000000000" pitchFamily="50" charset="-128"/>
                <a:ea typeface="BIZ UDPゴシック" panose="020B0400000000000000" pitchFamily="50" charset="-128"/>
              </a:rPr>
              <a:t>AI</a:t>
            </a:r>
            <a:r>
              <a:rPr kumimoji="1" lang="ja-JP" altLang="en-US">
                <a:solidFill>
                  <a:srgbClr val="FF0000"/>
                </a:solidFill>
                <a:latin typeface="BIZ UDPゴシック" panose="020B0400000000000000" pitchFamily="50" charset="-128"/>
                <a:ea typeface="BIZ UDPゴシック" panose="020B0400000000000000" pitchFamily="50" charset="-128"/>
              </a:rPr>
              <a:t>需要予測実施を決定</a:t>
            </a:r>
          </a:p>
          <a:p>
            <a:endParaRPr kumimoji="1" lang="ja-JP" altLang="en-US"/>
          </a:p>
        </p:txBody>
      </p:sp>
    </p:spTree>
    <p:extLst>
      <p:ext uri="{BB962C8B-B14F-4D97-AF65-F5344CB8AC3E}">
        <p14:creationId xmlns:p14="http://schemas.microsoft.com/office/powerpoint/2010/main" val="359583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7">
            <a:extLst>
              <a:ext uri="{FF2B5EF4-FFF2-40B4-BE49-F238E27FC236}">
                <a16:creationId xmlns:a16="http://schemas.microsoft.com/office/drawing/2014/main" id="{8C61DBD8-407C-E312-948C-B5344E0CED52}"/>
              </a:ext>
            </a:extLst>
          </p:cNvPr>
          <p:cNvSpPr>
            <a:spLocks/>
          </p:cNvSpPr>
          <p:nvPr/>
        </p:nvSpPr>
        <p:spPr>
          <a:xfrm>
            <a:off x="181852" y="1292179"/>
            <a:ext cx="9445603" cy="5106741"/>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　</a:t>
            </a:r>
          </a:p>
        </p:txBody>
      </p:sp>
      <p:sp>
        <p:nvSpPr>
          <p:cNvPr id="5" name="スライド番号プレースホルダー 4"/>
          <p:cNvSpPr>
            <a:spLocks noGrp="1"/>
          </p:cNvSpPr>
          <p:nvPr>
            <p:ph type="sldNum" sz="quarter" idx="12"/>
          </p:nvPr>
        </p:nvSpPr>
        <p:spPr>
          <a:xfrm>
            <a:off x="6884643" y="6398920"/>
            <a:ext cx="2228850" cy="365125"/>
          </a:xfrm>
        </p:spPr>
        <p:txBody>
          <a:bodyPr/>
          <a:lstStyle/>
          <a:p>
            <a:fld id="{683A8F73-E2FA-41B2-8EA9-816EC9E9448D}" type="slidenum">
              <a:rPr lang="en-US" altLang="ja-JP" dirty="0"/>
              <a:t>7</a:t>
            </a:fld>
            <a:endParaRPr lang="ja-JP" altLang="en-US" dirty="0"/>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3" name="テキスト ボックス 2">
            <a:extLst>
              <a:ext uri="{FF2B5EF4-FFF2-40B4-BE49-F238E27FC236}">
                <a16:creationId xmlns:a16="http://schemas.microsoft.com/office/drawing/2014/main" id="{CB3DD2A9-24C3-B30D-A1E3-FC53D0F099D3}"/>
              </a:ext>
            </a:extLst>
          </p:cNvPr>
          <p:cNvSpPr txBox="1"/>
          <p:nvPr/>
        </p:nvSpPr>
        <p:spPr>
          <a:xfrm>
            <a:off x="278545" y="1418595"/>
            <a:ext cx="4704995" cy="369332"/>
          </a:xfrm>
          <a:prstGeom prst="rect">
            <a:avLst/>
          </a:prstGeom>
          <a:noFill/>
          <a:ln w="28575">
            <a:solidFill>
              <a:srgbClr val="E76363"/>
            </a:solidFill>
          </a:ln>
        </p:spPr>
        <p:txBody>
          <a:bodyPr wrap="square" rtlCol="0" anchor="t">
            <a:spAutoFit/>
          </a:bodyPr>
          <a:lstStyle/>
          <a:p>
            <a:r>
              <a:rPr kumimoji="1" lang="ja-JP" altLang="en-US"/>
              <a:t>　　　</a:t>
            </a:r>
            <a:r>
              <a:rPr kumimoji="1" lang="ja-JP" altLang="en-US" b="1">
                <a:latin typeface="BIZ UDPゴシック" panose="020B0400000000000000" pitchFamily="50" charset="-128"/>
                <a:ea typeface="BIZ UDPゴシック" panose="020B0400000000000000" pitchFamily="50" charset="-128"/>
              </a:rPr>
              <a:t>データクリーニング・</a:t>
            </a:r>
            <a:r>
              <a:rPr kumimoji="1" lang="en-US" altLang="ja-JP" b="1">
                <a:latin typeface="BIZ UDPゴシック" panose="020B0400000000000000" pitchFamily="50" charset="-128"/>
                <a:ea typeface="BIZ UDPゴシック" panose="020B0400000000000000" pitchFamily="50" charset="-128"/>
              </a:rPr>
              <a:t>AI</a:t>
            </a:r>
            <a:r>
              <a:rPr kumimoji="1" lang="ja-JP" altLang="en-US" b="1">
                <a:latin typeface="BIZ UDPゴシック" panose="020B0400000000000000" pitchFamily="50" charset="-128"/>
                <a:ea typeface="BIZ UDPゴシック" panose="020B0400000000000000" pitchFamily="50" charset="-128"/>
              </a:rPr>
              <a:t>モデル作成</a:t>
            </a:r>
          </a:p>
        </p:txBody>
      </p:sp>
      <p:sp>
        <p:nvSpPr>
          <p:cNvPr id="24" name="矢印: 五方向 23">
            <a:extLst>
              <a:ext uri="{FF2B5EF4-FFF2-40B4-BE49-F238E27FC236}">
                <a16:creationId xmlns:a16="http://schemas.microsoft.com/office/drawing/2014/main" id="{38E9D68C-B7D9-CCBF-005E-F72E19AE0057}"/>
              </a:ext>
            </a:extLst>
          </p:cNvPr>
          <p:cNvSpPr/>
          <p:nvPr/>
        </p:nvSpPr>
        <p:spPr>
          <a:xfrm>
            <a:off x="278545" y="1430197"/>
            <a:ext cx="475988" cy="369053"/>
          </a:xfrm>
          <a:prstGeom prst="homePlate">
            <a:avLst>
              <a:gd name="adj" fmla="val 33029"/>
            </a:avLst>
          </a:prstGeom>
          <a:solidFill>
            <a:srgbClr val="E76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5B48900-2C2C-D0B8-4DB5-F1942F3F6138}"/>
              </a:ext>
            </a:extLst>
          </p:cNvPr>
          <p:cNvSpPr txBox="1"/>
          <p:nvPr/>
        </p:nvSpPr>
        <p:spPr>
          <a:xfrm>
            <a:off x="227085" y="1407272"/>
            <a:ext cx="783211" cy="369053"/>
          </a:xfrm>
          <a:prstGeom prst="rect">
            <a:avLst/>
          </a:prstGeom>
          <a:noFill/>
        </p:spPr>
        <p:txBody>
          <a:bodyPr wrap="square" rtlCol="0">
            <a:spAutoFit/>
          </a:bodyPr>
          <a:lstStyle/>
          <a:p>
            <a:r>
              <a:rPr kumimoji="1" lang="en-US" altLang="ja-JP" b="1">
                <a:solidFill>
                  <a:schemeClr val="bg1"/>
                </a:solidFill>
                <a:latin typeface="BIZ UDPゴシック" panose="020B0400000000000000" pitchFamily="50" charset="-128"/>
                <a:ea typeface="BIZ UDPゴシック" panose="020B0400000000000000" pitchFamily="50" charset="-128"/>
              </a:rPr>
              <a:t>0</a:t>
            </a:r>
            <a:r>
              <a:rPr kumimoji="1" lang="ja-JP" altLang="en-US" b="1">
                <a:solidFill>
                  <a:schemeClr val="bg1"/>
                </a:solidFill>
                <a:latin typeface="BIZ UDPゴシック" panose="020B0400000000000000" pitchFamily="50" charset="-128"/>
                <a:ea typeface="BIZ UDPゴシック" panose="020B0400000000000000" pitchFamily="50" charset="-128"/>
              </a:rPr>
              <a:t>３</a:t>
            </a:r>
          </a:p>
        </p:txBody>
      </p:sp>
      <p:sp>
        <p:nvSpPr>
          <p:cNvPr id="37" name="テキスト ボックス 36">
            <a:extLst>
              <a:ext uri="{FF2B5EF4-FFF2-40B4-BE49-F238E27FC236}">
                <a16:creationId xmlns:a16="http://schemas.microsoft.com/office/drawing/2014/main" id="{30E22F63-F93A-15EA-E62D-424EF05F439A}"/>
              </a:ext>
            </a:extLst>
          </p:cNvPr>
          <p:cNvSpPr txBox="1"/>
          <p:nvPr/>
        </p:nvSpPr>
        <p:spPr>
          <a:xfrm>
            <a:off x="420742" y="1874605"/>
            <a:ext cx="9132558" cy="4524315"/>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　過去の出荷実績データで欠落したデータ等の補完等</a:t>
            </a:r>
            <a:r>
              <a:rPr kumimoji="1" lang="ja-JP" altLang="en-US" sz="1400" dirty="0">
                <a:latin typeface="BIZ UDPゴシック" panose="020B0400000000000000" pitchFamily="50" charset="-128"/>
                <a:ea typeface="BIZ UDPゴシック" panose="020B0400000000000000" pitchFamily="50" charset="-128"/>
              </a:rPr>
              <a:t>（記録作業漏れで抜け落ちた出荷実績データの追加入力、変則的に出荷数が増減した時期のデータの除外　等）</a:t>
            </a:r>
            <a:r>
              <a:rPr kumimoji="1" lang="ja-JP" altLang="en-US" dirty="0">
                <a:latin typeface="BIZ UDPゴシック" panose="020B0400000000000000" pitchFamily="50" charset="-128"/>
                <a:ea typeface="BIZ UDPゴシック" panose="020B0400000000000000" pitchFamily="50" charset="-128"/>
              </a:rPr>
              <a:t>を行い</a:t>
            </a:r>
            <a:r>
              <a:rPr kumimoji="1" lang="en-US" altLang="ja-JP" dirty="0">
                <a:latin typeface="BIZ UDPゴシック" panose="020B0400000000000000" pitchFamily="50" charset="-128"/>
                <a:ea typeface="BIZ UDPゴシック" panose="020B0400000000000000" pitchFamily="50" charset="-128"/>
              </a:rPr>
              <a:t>AI</a:t>
            </a:r>
            <a:r>
              <a:rPr kumimoji="1" lang="ja-JP" altLang="en-US" dirty="0">
                <a:latin typeface="BIZ UDPゴシック" panose="020B0400000000000000" pitchFamily="50" charset="-128"/>
                <a:ea typeface="BIZ UDPゴシック" panose="020B0400000000000000" pitchFamily="50" charset="-128"/>
              </a:rPr>
              <a:t>ツールに投入可能な形とするクリーニング作業等を行った。</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AI</a:t>
            </a:r>
            <a:r>
              <a:rPr lang="ja-JP" altLang="en-US" dirty="0">
                <a:latin typeface="BIZ UDPゴシック" panose="020B0400000000000000" pitchFamily="50" charset="-128"/>
                <a:ea typeface="BIZ UDPゴシック" panose="020B0400000000000000" pitchFamily="50" charset="-128"/>
              </a:rPr>
              <a:t>ツールにおいて関連データを投入、机上検証（過年度分データにおけるバックテスト等）を行い改善率を確認しながら、</a:t>
            </a:r>
            <a:r>
              <a:rPr lang="en-US" altLang="ja-JP" dirty="0">
                <a:latin typeface="BIZ UDPゴシック" panose="020B0400000000000000" pitchFamily="50" charset="-128"/>
                <a:ea typeface="BIZ UDPゴシック" panose="020B0400000000000000" pitchFamily="50" charset="-128"/>
              </a:rPr>
              <a:t>AI</a:t>
            </a:r>
            <a:r>
              <a:rPr lang="ja-JP" altLang="en-US" dirty="0">
                <a:latin typeface="BIZ UDPゴシック" panose="020B0400000000000000" pitchFamily="50" charset="-128"/>
                <a:ea typeface="BIZ UDPゴシック" panose="020B0400000000000000" pitchFamily="50" charset="-128"/>
              </a:rPr>
              <a:t>モデルを構築した。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11" name="角丸四角形 11">
            <a:extLst>
              <a:ext uri="{FF2B5EF4-FFF2-40B4-BE49-F238E27FC236}">
                <a16:creationId xmlns:a16="http://schemas.microsoft.com/office/drawing/2014/main" id="{9F8D3779-19D2-70EC-37A9-FF01F0DDCE8D}"/>
              </a:ext>
            </a:extLst>
          </p:cNvPr>
          <p:cNvSpPr/>
          <p:nvPr/>
        </p:nvSpPr>
        <p:spPr>
          <a:xfrm>
            <a:off x="181851" y="680469"/>
            <a:ext cx="9536914"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本実証事業における</a:t>
            </a:r>
            <a:r>
              <a:rPr lang="en-US" altLang="ja-JP" sz="2400" b="1">
                <a:solidFill>
                  <a:schemeClr val="bg1"/>
                </a:solidFill>
                <a:latin typeface="BIZ UDPゴシック" panose="020B0400000000000000" pitchFamily="50" charset="-128"/>
                <a:ea typeface="BIZ UDPゴシック" panose="020B0400000000000000" pitchFamily="50" charset="-128"/>
              </a:rPr>
              <a:t>AI</a:t>
            </a:r>
            <a:r>
              <a:rPr lang="ja-JP" altLang="en-US" sz="2400" b="1">
                <a:solidFill>
                  <a:schemeClr val="bg1"/>
                </a:solidFill>
                <a:latin typeface="BIZ UDPゴシック" panose="020B0400000000000000" pitchFamily="50" charset="-128"/>
                <a:ea typeface="BIZ UDPゴシック" panose="020B0400000000000000" pitchFamily="50" charset="-128"/>
              </a:rPr>
              <a:t>需要予測システム導入の工程</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10666B02-674C-17EB-C9D5-6B23872A13C1}"/>
              </a:ext>
            </a:extLst>
          </p:cNvPr>
          <p:cNvSpPr/>
          <p:nvPr/>
        </p:nvSpPr>
        <p:spPr>
          <a:xfrm>
            <a:off x="1234730" y="3437675"/>
            <a:ext cx="7253936" cy="2827289"/>
          </a:xfrm>
          <a:prstGeom prst="rect">
            <a:avLst/>
          </a:prstGeom>
          <a:solidFill>
            <a:srgbClr val="B91D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descr="文字の書かれた紙&#10;&#10;中程度の精度で自動的に生成された説明">
            <a:extLst>
              <a:ext uri="{FF2B5EF4-FFF2-40B4-BE49-F238E27FC236}">
                <a16:creationId xmlns:a16="http://schemas.microsoft.com/office/drawing/2014/main" id="{C3930653-EF18-7B95-A52E-E1A91720854C}"/>
              </a:ext>
            </a:extLst>
          </p:cNvPr>
          <p:cNvPicPr>
            <a:picLocks noChangeAspect="1"/>
          </p:cNvPicPr>
          <p:nvPr/>
        </p:nvPicPr>
        <p:blipFill rotWithShape="1">
          <a:blip r:embed="rId3">
            <a:extLst>
              <a:ext uri="{28A0092B-C50C-407E-A947-70E740481C1C}">
                <a14:useLocalDpi xmlns:a14="http://schemas.microsoft.com/office/drawing/2010/main" val="0"/>
              </a:ext>
            </a:extLst>
          </a:blip>
          <a:srcRect t="23837"/>
          <a:stretch/>
        </p:blipFill>
        <p:spPr>
          <a:xfrm>
            <a:off x="1339891" y="3501503"/>
            <a:ext cx="7043614" cy="2699634"/>
          </a:xfrm>
          <a:prstGeom prst="rect">
            <a:avLst/>
          </a:prstGeom>
        </p:spPr>
      </p:pic>
    </p:spTree>
    <p:extLst>
      <p:ext uri="{BB962C8B-B14F-4D97-AF65-F5344CB8AC3E}">
        <p14:creationId xmlns:p14="http://schemas.microsoft.com/office/powerpoint/2010/main" val="148908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7">
            <a:extLst>
              <a:ext uri="{FF2B5EF4-FFF2-40B4-BE49-F238E27FC236}">
                <a16:creationId xmlns:a16="http://schemas.microsoft.com/office/drawing/2014/main" id="{8C61DBD8-407C-E312-948C-B5344E0CED52}"/>
              </a:ext>
            </a:extLst>
          </p:cNvPr>
          <p:cNvSpPr>
            <a:spLocks/>
          </p:cNvSpPr>
          <p:nvPr/>
        </p:nvSpPr>
        <p:spPr>
          <a:xfrm>
            <a:off x="181851" y="1288673"/>
            <a:ext cx="9536915" cy="5102983"/>
          </a:xfrm>
          <a:prstGeom prst="rect">
            <a:avLst/>
          </a:prstGeom>
          <a:solidFill>
            <a:srgbClr val="FFEEEB"/>
          </a:solidFill>
          <a:ln w="12700" cap="flat" cmpd="sng" algn="ctr">
            <a:solidFill>
              <a:srgbClr val="B91D1D"/>
            </a:solidFill>
            <a:prstDash val="solid"/>
            <a:miter lim="800000"/>
          </a:ln>
          <a:effectLst/>
        </p:spPr>
        <p:txBody>
          <a:bodyPr rtlCol="0" anchor="t"/>
          <a:lstStyle/>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endParaRPr lang="en-US" altLang="ja-JP" b="1">
              <a:latin typeface="游ゴシック" panose="020B0400000000000000" pitchFamily="50" charset="-128"/>
              <a:ea typeface="游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endParaRPr lang="en-US" altLang="ja-JP" sz="2000" b="1">
              <a:latin typeface="BIZ UDPゴシック" panose="020B0400000000000000" pitchFamily="50" charset="-128"/>
              <a:ea typeface="BIZ UDPゴシック" panose="020B0400000000000000" pitchFamily="50" charset="-128"/>
            </a:endParaRPr>
          </a:p>
          <a:p>
            <a:pPr>
              <a:lnSpc>
                <a:spcPct val="150000"/>
              </a:lnSpc>
            </a:pPr>
            <a:endParaRPr lang="en-US" altLang="ja-JP" sz="2000" b="1">
              <a:latin typeface="BIZ UDPゴシック" panose="020B0400000000000000" pitchFamily="50" charset="-128"/>
              <a:ea typeface="BIZ UDPゴシック" panose="020B0400000000000000" pitchFamily="50" charset="-128"/>
            </a:endParaRPr>
          </a:p>
          <a:p>
            <a:pPr>
              <a:lnSpc>
                <a:spcPct val="150000"/>
              </a:lnSpc>
            </a:pPr>
            <a:r>
              <a:rPr lang="ja-JP" altLang="en-US" sz="2000" b="1">
                <a:latin typeface="BIZ UDPゴシック" panose="020B0400000000000000" pitchFamily="50" charset="-128"/>
                <a:ea typeface="BIZ UDPゴシック" panose="020B0400000000000000" pitchFamily="50" charset="-128"/>
              </a:rPr>
              <a:t>　　　　</a:t>
            </a:r>
          </a:p>
        </p:txBody>
      </p:sp>
      <p:sp>
        <p:nvSpPr>
          <p:cNvPr id="4" name="タイトル 1"/>
          <p:cNvSpPr txBox="1">
            <a:spLocks/>
          </p:cNvSpPr>
          <p:nvPr/>
        </p:nvSpPr>
        <p:spPr bwMode="auto">
          <a:xfrm>
            <a:off x="0" y="5"/>
            <a:ext cx="9906000" cy="576263"/>
          </a:xfrm>
          <a:prstGeom prst="rect">
            <a:avLst/>
          </a:prstGeom>
          <a:solidFill>
            <a:srgbClr val="FFDFD9"/>
          </a:solidFill>
          <a:ln>
            <a:noFill/>
          </a:ln>
        </p:spPr>
        <p:txBody>
          <a:bodyPr anchor="ctr"/>
          <a:lstStyle>
            <a:defPPr>
              <a:defRPr lang="ja-JP"/>
            </a:defPPr>
            <a:lvl1pPr algn="ctr" eaLnBrk="0" fontAlgn="base" hangingPunct="0">
              <a:spcBef>
                <a:spcPct val="0"/>
              </a:spcBef>
              <a:spcAft>
                <a:spcPct val="0"/>
              </a:spcAft>
              <a:defRPr sz="2800" b="1">
                <a:solidFill>
                  <a:schemeClr val="bg1"/>
                </a:solidFill>
                <a:latin typeface="游ゴシック" panose="020B0400000000000000" pitchFamily="50" charset="-128"/>
                <a:ea typeface="游ゴシック" panose="020B0400000000000000" pitchFamily="50" charset="-128"/>
                <a:cs typeface="+mj-cs"/>
              </a:defRPr>
            </a:lvl1pPr>
            <a:lvl2pPr algn="ctr" eaLnBrk="0" fontAlgn="base" hangingPunct="0">
              <a:spcBef>
                <a:spcPct val="0"/>
              </a:spcBef>
              <a:spcAft>
                <a:spcPct val="0"/>
              </a:spcAft>
              <a:defRPr sz="4400">
                <a:latin typeface="Calibri" pitchFamily="34" charset="0"/>
                <a:ea typeface="ＭＳ Ｐゴシック" pitchFamily="50" charset="-128"/>
              </a:defRPr>
            </a:lvl2pPr>
            <a:lvl3pPr algn="ctr" eaLnBrk="0" fontAlgn="base" hangingPunct="0">
              <a:spcBef>
                <a:spcPct val="0"/>
              </a:spcBef>
              <a:spcAft>
                <a:spcPct val="0"/>
              </a:spcAft>
              <a:defRPr sz="4400">
                <a:latin typeface="Calibri" pitchFamily="34" charset="0"/>
                <a:ea typeface="ＭＳ Ｐゴシック" pitchFamily="50" charset="-128"/>
              </a:defRPr>
            </a:lvl3pPr>
            <a:lvl4pPr algn="ctr" eaLnBrk="0" fontAlgn="base" hangingPunct="0">
              <a:spcBef>
                <a:spcPct val="0"/>
              </a:spcBef>
              <a:spcAft>
                <a:spcPct val="0"/>
              </a:spcAft>
              <a:defRPr sz="4400">
                <a:latin typeface="Calibri" pitchFamily="34" charset="0"/>
                <a:ea typeface="ＭＳ Ｐゴシック" pitchFamily="50" charset="-128"/>
              </a:defRPr>
            </a:lvl4pPr>
            <a:lvl5pPr algn="ctr" eaLnBrk="0" fontAlgn="base" hangingPunct="0">
              <a:spcBef>
                <a:spcPct val="0"/>
              </a:spcBef>
              <a:spcAft>
                <a:spcPct val="0"/>
              </a:spcAft>
              <a:defRPr sz="4400">
                <a:latin typeface="Calibri" pitchFamily="34" charset="0"/>
                <a:ea typeface="ＭＳ Ｐゴシック" pitchFamily="50" charset="-128"/>
              </a:defRPr>
            </a:lvl5pPr>
            <a:lvl6pPr marL="457200" algn="ctr" fontAlgn="base">
              <a:spcBef>
                <a:spcPct val="0"/>
              </a:spcBef>
              <a:spcAft>
                <a:spcPct val="0"/>
              </a:spcAft>
              <a:defRPr sz="4400">
                <a:latin typeface="Calibri" pitchFamily="34" charset="0"/>
                <a:ea typeface="ＭＳ Ｐゴシック" pitchFamily="50" charset="-128"/>
              </a:defRPr>
            </a:lvl6pPr>
            <a:lvl7pPr marL="914400" algn="ctr" fontAlgn="base">
              <a:spcBef>
                <a:spcPct val="0"/>
              </a:spcBef>
              <a:spcAft>
                <a:spcPct val="0"/>
              </a:spcAft>
              <a:defRPr sz="4400">
                <a:latin typeface="Calibri" pitchFamily="34" charset="0"/>
                <a:ea typeface="ＭＳ Ｐゴシック" pitchFamily="50" charset="-128"/>
              </a:defRPr>
            </a:lvl7pPr>
            <a:lvl8pPr marL="1371600" algn="ctr" fontAlgn="base">
              <a:spcBef>
                <a:spcPct val="0"/>
              </a:spcBef>
              <a:spcAft>
                <a:spcPct val="0"/>
              </a:spcAft>
              <a:defRPr sz="4400">
                <a:latin typeface="Calibri" pitchFamily="34" charset="0"/>
                <a:ea typeface="ＭＳ Ｐゴシック" pitchFamily="50" charset="-128"/>
              </a:defRPr>
            </a:lvl8pPr>
            <a:lvl9pPr marL="1828800" algn="ctr" fontAlgn="base">
              <a:spcBef>
                <a:spcPct val="0"/>
              </a:spcBef>
              <a:spcAft>
                <a:spcPct val="0"/>
              </a:spcAft>
              <a:defRPr sz="4400">
                <a:latin typeface="Calibri" pitchFamily="34" charset="0"/>
                <a:ea typeface="ＭＳ Ｐゴシック" pitchFamily="50" charset="-128"/>
              </a:defRPr>
            </a:lvl9pPr>
          </a:lstStyle>
          <a:p>
            <a:r>
              <a:rPr lang="ja-JP" altLang="en-US">
                <a:solidFill>
                  <a:srgbClr val="B91D1D"/>
                </a:solidFill>
                <a:latin typeface="BIZ UDPゴシック" panose="020B0400000000000000" pitchFamily="50" charset="-128"/>
                <a:ea typeface="BIZ UDPゴシック" panose="020B0400000000000000" pitchFamily="50" charset="-128"/>
              </a:rPr>
              <a:t>プログラム詳細　</a:t>
            </a:r>
          </a:p>
        </p:txBody>
      </p:sp>
      <p:sp>
        <p:nvSpPr>
          <p:cNvPr id="5" name="スライド番号プレースホルダー 4"/>
          <p:cNvSpPr>
            <a:spLocks noGrp="1"/>
          </p:cNvSpPr>
          <p:nvPr>
            <p:ph type="sldNum" sz="quarter" idx="12"/>
          </p:nvPr>
        </p:nvSpPr>
        <p:spPr>
          <a:xfrm>
            <a:off x="7079140" y="6413791"/>
            <a:ext cx="2228850" cy="365125"/>
          </a:xfrm>
        </p:spPr>
        <p:txBody>
          <a:bodyPr/>
          <a:lstStyle/>
          <a:p>
            <a:fld id="{683A8F73-E2FA-41B2-8EA9-816EC9E9448D}" type="slidenum">
              <a:rPr lang="en-US" altLang="ja-JP" dirty="0"/>
              <a:t>8</a:t>
            </a:fld>
            <a:endParaRPr lang="ja-JP" altLang="en-US"/>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990" y="-17840"/>
            <a:ext cx="598010" cy="594108"/>
          </a:xfrm>
          <a:prstGeom prst="rect">
            <a:avLst/>
          </a:prstGeom>
          <a:noFill/>
          <a:ln>
            <a:noFill/>
          </a:ln>
        </p:spPr>
      </p:pic>
      <p:sp>
        <p:nvSpPr>
          <p:cNvPr id="3" name="テキスト ボックス 2">
            <a:extLst>
              <a:ext uri="{FF2B5EF4-FFF2-40B4-BE49-F238E27FC236}">
                <a16:creationId xmlns:a16="http://schemas.microsoft.com/office/drawing/2014/main" id="{CB3DD2A9-24C3-B30D-A1E3-FC53D0F099D3}"/>
              </a:ext>
            </a:extLst>
          </p:cNvPr>
          <p:cNvSpPr txBox="1"/>
          <p:nvPr/>
        </p:nvSpPr>
        <p:spPr>
          <a:xfrm>
            <a:off x="329066" y="1468647"/>
            <a:ext cx="4686938" cy="369332"/>
          </a:xfrm>
          <a:prstGeom prst="rect">
            <a:avLst/>
          </a:prstGeom>
          <a:noFill/>
          <a:ln w="28575">
            <a:solidFill>
              <a:srgbClr val="E76363"/>
            </a:solidFill>
          </a:ln>
        </p:spPr>
        <p:txBody>
          <a:bodyPr wrap="square" rtlCol="0" anchor="t">
            <a:spAutoFit/>
          </a:bodyPr>
          <a:lstStyle/>
          <a:p>
            <a:r>
              <a:rPr kumimoji="1" lang="ja-JP" altLang="en-US"/>
              <a:t>　　　</a:t>
            </a:r>
            <a:r>
              <a:rPr kumimoji="1" lang="ja-JP" altLang="en-US" b="1">
                <a:latin typeface="BIZ UDPゴシック" panose="020B0400000000000000" pitchFamily="50" charset="-128"/>
                <a:ea typeface="BIZ UDPゴシック" panose="020B0400000000000000" pitchFamily="50" charset="-128"/>
              </a:rPr>
              <a:t>精度向上</a:t>
            </a:r>
          </a:p>
        </p:txBody>
      </p:sp>
      <p:sp>
        <p:nvSpPr>
          <p:cNvPr id="24" name="矢印: 五方向 23">
            <a:extLst>
              <a:ext uri="{FF2B5EF4-FFF2-40B4-BE49-F238E27FC236}">
                <a16:creationId xmlns:a16="http://schemas.microsoft.com/office/drawing/2014/main" id="{38E9D68C-B7D9-CCBF-005E-F72E19AE0057}"/>
              </a:ext>
            </a:extLst>
          </p:cNvPr>
          <p:cNvSpPr/>
          <p:nvPr/>
        </p:nvSpPr>
        <p:spPr>
          <a:xfrm>
            <a:off x="329066" y="1466962"/>
            <a:ext cx="475988" cy="369053"/>
          </a:xfrm>
          <a:prstGeom prst="homePlate">
            <a:avLst>
              <a:gd name="adj" fmla="val 33029"/>
            </a:avLst>
          </a:prstGeom>
          <a:solidFill>
            <a:srgbClr val="E763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5B48900-2C2C-D0B8-4DB5-F1942F3F6138}"/>
              </a:ext>
            </a:extLst>
          </p:cNvPr>
          <p:cNvSpPr txBox="1"/>
          <p:nvPr/>
        </p:nvSpPr>
        <p:spPr>
          <a:xfrm>
            <a:off x="273099" y="1463108"/>
            <a:ext cx="783211" cy="369053"/>
          </a:xfrm>
          <a:prstGeom prst="rect">
            <a:avLst/>
          </a:prstGeom>
          <a:noFill/>
        </p:spPr>
        <p:txBody>
          <a:bodyPr wrap="square" rtlCol="0">
            <a:spAutoFit/>
          </a:bodyPr>
          <a:lstStyle/>
          <a:p>
            <a:r>
              <a:rPr kumimoji="1" lang="en-US" altLang="ja-JP" b="1">
                <a:solidFill>
                  <a:schemeClr val="bg1"/>
                </a:solidFill>
                <a:latin typeface="BIZ UDPゴシック" panose="020B0400000000000000" pitchFamily="50" charset="-128"/>
                <a:ea typeface="BIZ UDPゴシック" panose="020B0400000000000000" pitchFamily="50" charset="-128"/>
              </a:rPr>
              <a:t>0</a:t>
            </a:r>
            <a:r>
              <a:rPr kumimoji="1" lang="ja-JP" altLang="en-US" b="1">
                <a:solidFill>
                  <a:schemeClr val="bg1"/>
                </a:solidFill>
                <a:latin typeface="BIZ UDPゴシック" panose="020B0400000000000000" pitchFamily="50" charset="-128"/>
                <a:ea typeface="BIZ UDPゴシック" panose="020B0400000000000000" pitchFamily="50" charset="-128"/>
              </a:rPr>
              <a:t>４</a:t>
            </a:r>
          </a:p>
        </p:txBody>
      </p:sp>
      <p:sp>
        <p:nvSpPr>
          <p:cNvPr id="37" name="テキスト ボックス 36">
            <a:extLst>
              <a:ext uri="{FF2B5EF4-FFF2-40B4-BE49-F238E27FC236}">
                <a16:creationId xmlns:a16="http://schemas.microsoft.com/office/drawing/2014/main" id="{30E22F63-F93A-15EA-E62D-424EF05F439A}"/>
              </a:ext>
            </a:extLst>
          </p:cNvPr>
          <p:cNvSpPr txBox="1"/>
          <p:nvPr/>
        </p:nvSpPr>
        <p:spPr>
          <a:xfrm>
            <a:off x="329066" y="1896877"/>
            <a:ext cx="8949627" cy="369331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　予測結果を分析後、学習データ等の見直しを通じて予測精度の向上を図った。</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
        <p:nvSpPr>
          <p:cNvPr id="11" name="角丸四角形 11">
            <a:extLst>
              <a:ext uri="{FF2B5EF4-FFF2-40B4-BE49-F238E27FC236}">
                <a16:creationId xmlns:a16="http://schemas.microsoft.com/office/drawing/2014/main" id="{9F8D3779-19D2-70EC-37A9-FF01F0DDCE8D}"/>
              </a:ext>
            </a:extLst>
          </p:cNvPr>
          <p:cNvSpPr/>
          <p:nvPr/>
        </p:nvSpPr>
        <p:spPr>
          <a:xfrm>
            <a:off x="181851" y="680469"/>
            <a:ext cx="9536914" cy="504003"/>
          </a:xfrm>
          <a:prstGeom prst="roundRect">
            <a:avLst>
              <a:gd name="adj" fmla="val 7247"/>
            </a:avLst>
          </a:prstGeom>
          <a:solidFill>
            <a:srgbClr val="E76363"/>
          </a:solidFill>
          <a:ln w="12700" cap="flat" cmpd="sng" algn="ctr">
            <a:noFill/>
            <a:prstDash val="solid"/>
            <a:miter lim="800000"/>
          </a:ln>
          <a:effectLst/>
        </p:spPr>
        <p:txBody>
          <a:bodyPr rtlCol="0" anchor="ctr">
            <a:scene3d>
              <a:camera prst="orthographicFront"/>
              <a:lightRig rig="threePt" dir="t"/>
            </a:scene3d>
            <a:sp3d>
              <a:bevelT w="0"/>
            </a:sp3d>
          </a:bodyPr>
          <a:lstStyle/>
          <a:p>
            <a:r>
              <a:rPr lang="ja-JP" altLang="en-US" sz="2000">
                <a:latin typeface="BIZ UDPゴシック" panose="020B0400000000000000" pitchFamily="50" charset="-128"/>
                <a:ea typeface="BIZ UDPゴシック" panose="020B0400000000000000" pitchFamily="50" charset="-128"/>
              </a:rPr>
              <a:t>　</a:t>
            </a:r>
            <a:r>
              <a:rPr lang="ja-JP" altLang="en-US" sz="2400" b="1">
                <a:solidFill>
                  <a:schemeClr val="bg1"/>
                </a:solidFill>
                <a:latin typeface="BIZ UDPゴシック" panose="020B0400000000000000" pitchFamily="50" charset="-128"/>
                <a:ea typeface="BIZ UDPゴシック" panose="020B0400000000000000" pitchFamily="50" charset="-128"/>
              </a:rPr>
              <a:t>本実証事業における</a:t>
            </a:r>
            <a:r>
              <a:rPr lang="en-US" altLang="ja-JP" sz="2400" b="1">
                <a:solidFill>
                  <a:schemeClr val="bg1"/>
                </a:solidFill>
                <a:latin typeface="BIZ UDPゴシック" panose="020B0400000000000000" pitchFamily="50" charset="-128"/>
                <a:ea typeface="BIZ UDPゴシック" panose="020B0400000000000000" pitchFamily="50" charset="-128"/>
              </a:rPr>
              <a:t>AI</a:t>
            </a:r>
            <a:r>
              <a:rPr lang="ja-JP" altLang="en-US" sz="2400" b="1">
                <a:solidFill>
                  <a:schemeClr val="bg1"/>
                </a:solidFill>
                <a:latin typeface="BIZ UDPゴシック" panose="020B0400000000000000" pitchFamily="50" charset="-128"/>
                <a:ea typeface="BIZ UDPゴシック" panose="020B0400000000000000" pitchFamily="50" charset="-128"/>
              </a:rPr>
              <a:t>需要予測システム導入の工程</a:t>
            </a:r>
            <a:endParaRPr lang="en-US" altLang="ja-JP" sz="2400" b="1">
              <a:solidFill>
                <a:schemeClr val="bg1"/>
              </a:solidFill>
              <a:effectLst>
                <a:glow>
                  <a:schemeClr val="tx1"/>
                </a:glow>
              </a:effectLst>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DF0BB84-E8DE-AB78-6F5E-4753678317C8}"/>
              </a:ext>
            </a:extLst>
          </p:cNvPr>
          <p:cNvSpPr txBox="1"/>
          <p:nvPr/>
        </p:nvSpPr>
        <p:spPr>
          <a:xfrm>
            <a:off x="337670" y="2269372"/>
            <a:ext cx="5320936" cy="4033229"/>
          </a:xfrm>
          <a:prstGeom prst="rect">
            <a:avLst/>
          </a:prstGeom>
          <a:solidFill>
            <a:schemeClr val="bg1"/>
          </a:solidFill>
          <a:ln>
            <a:solidFill>
              <a:srgbClr val="B91D1D"/>
            </a:solidFill>
          </a:ln>
        </p:spPr>
        <p:txBody>
          <a:bodyPr wrap="square" rtlCol="0">
            <a:noAutofit/>
          </a:bodyPr>
          <a:lstStyle/>
          <a:p>
            <a:r>
              <a:rPr kumimoji="1" lang="en-US" altLang="ja-JP" dirty="0">
                <a:highlight>
                  <a:srgbClr val="FFFF00"/>
                </a:highlight>
                <a:latin typeface="BIZ UDPゴシック" panose="020B0400000000000000" pitchFamily="50" charset="-128"/>
                <a:ea typeface="BIZ UDPゴシック" panose="020B0400000000000000" pitchFamily="50" charset="-128"/>
              </a:rPr>
              <a:t>【</a:t>
            </a:r>
            <a:r>
              <a:rPr kumimoji="1" lang="ja-JP" altLang="en-US" dirty="0">
                <a:highlight>
                  <a:srgbClr val="FFFF00"/>
                </a:highlight>
                <a:latin typeface="BIZ UDPゴシック" panose="020B0400000000000000" pitchFamily="50" charset="-128"/>
                <a:ea typeface="BIZ UDPゴシック" panose="020B0400000000000000" pitchFamily="50" charset="-128"/>
              </a:rPr>
              <a:t>精度向上のための取組例</a:t>
            </a:r>
            <a:r>
              <a:rPr kumimoji="1" lang="en-US" altLang="ja-JP" dirty="0">
                <a:highlight>
                  <a:srgbClr val="FFFF00"/>
                </a:highlight>
                <a:latin typeface="BIZ UDPゴシック" panose="020B0400000000000000" pitchFamily="50" charset="-128"/>
                <a:ea typeface="BIZ UDPゴシック" panose="020B0400000000000000" pitchFamily="50" charset="-128"/>
              </a:rPr>
              <a:t>】</a:t>
            </a:r>
          </a:p>
          <a:p>
            <a:pPr>
              <a:lnSpc>
                <a:spcPts val="800"/>
              </a:lnSpc>
            </a:pP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r>
              <a:rPr kumimoji="1" lang="ja-JP" altLang="en-US" dirty="0">
                <a:solidFill>
                  <a:srgbClr val="FF0000"/>
                </a:solidFill>
                <a:latin typeface="BIZ UDPゴシック" panose="020B0400000000000000" pitchFamily="50" charset="-128"/>
                <a:ea typeface="BIZ UDPゴシック" panose="020B0400000000000000" pitchFamily="50" charset="-128"/>
              </a:rPr>
              <a:t>＜課題＞</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AI</a:t>
            </a:r>
            <a:r>
              <a:rPr kumimoji="1" lang="ja-JP" altLang="en-US" sz="1600" dirty="0">
                <a:latin typeface="BIZ UDPゴシック" panose="020B0400000000000000" pitchFamily="50" charset="-128"/>
                <a:ea typeface="BIZ UDPゴシック" panose="020B0400000000000000" pitchFamily="50" charset="-128"/>
              </a:rPr>
              <a:t>予測期間が長期になるほど（</a:t>
            </a:r>
            <a:r>
              <a:rPr kumimoji="1" lang="en-US" altLang="ja-JP" sz="1600" dirty="0">
                <a:latin typeface="BIZ UDPゴシック" panose="020B0400000000000000" pitchFamily="50" charset="-128"/>
                <a:ea typeface="BIZ UDPゴシック" panose="020B0400000000000000" pitchFamily="50" charset="-128"/>
              </a:rPr>
              <a:t>AI</a:t>
            </a:r>
            <a:r>
              <a:rPr kumimoji="1" lang="ja-JP" altLang="en-US" sz="1600" dirty="0">
                <a:latin typeface="BIZ UDPゴシック" panose="020B0400000000000000" pitchFamily="50" charset="-128"/>
                <a:ea typeface="BIZ UDPゴシック" panose="020B0400000000000000" pitchFamily="50" charset="-128"/>
              </a:rPr>
              <a:t>に投入する気象庁の天候データが長期になるほど）、予測結果が実績よりも下振れする傾向にある。</a:t>
            </a:r>
          </a:p>
          <a:p>
            <a:pPr>
              <a:lnSpc>
                <a:spcPts val="1000"/>
              </a:lnSpc>
            </a:pP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kumimoji="1" lang="ja-JP" altLang="en-US" dirty="0">
                <a:solidFill>
                  <a:srgbClr val="FF0000"/>
                </a:solidFill>
                <a:latin typeface="BIZ UDPゴシック" panose="020B0400000000000000" pitchFamily="50" charset="-128"/>
                <a:ea typeface="BIZ UDPゴシック" panose="020B0400000000000000" pitchFamily="50" charset="-128"/>
              </a:rPr>
              <a:t>＜対応＞</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気象庁の予報データは長期になるほど実際の天候実績よりも下振れした予報を出す傾向にあることが判明。</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学習データとして過去の実測データではなく過去の予報データを用いることで下振れ傾向そのものを</a:t>
            </a:r>
            <a:r>
              <a:rPr kumimoji="1" lang="en-US" altLang="ja-JP" sz="1600" dirty="0">
                <a:latin typeface="BIZ UDPゴシック" panose="020B0400000000000000" pitchFamily="50" charset="-128"/>
                <a:ea typeface="BIZ UDPゴシック" panose="020B0400000000000000" pitchFamily="50" charset="-128"/>
              </a:rPr>
              <a:t>AI</a:t>
            </a:r>
            <a:r>
              <a:rPr kumimoji="1" lang="ja-JP" altLang="en-US" sz="1600" dirty="0">
                <a:latin typeface="BIZ UDPゴシック" panose="020B0400000000000000" pitchFamily="50" charset="-128"/>
                <a:ea typeface="BIZ UDPゴシック" panose="020B0400000000000000" pitchFamily="50" charset="-128"/>
              </a:rPr>
              <a:t>に学習させた。</a:t>
            </a:r>
            <a:endParaRPr kumimoji="1" lang="en-US" altLang="ja-JP" sz="1600" dirty="0">
              <a:latin typeface="BIZ UDPゴシック" panose="020B0400000000000000" pitchFamily="50" charset="-128"/>
              <a:ea typeface="BIZ UDPゴシック" panose="020B0400000000000000" pitchFamily="50" charset="-128"/>
            </a:endParaRPr>
          </a:p>
          <a:p>
            <a:pPr>
              <a:lnSpc>
                <a:spcPts val="1400"/>
              </a:lnSpc>
            </a:pPr>
            <a:endParaRPr lang="ja-JP" altLang="en-US" dirty="0">
              <a:solidFill>
                <a:srgbClr val="FF0000"/>
              </a:solidFill>
              <a:latin typeface="BIZ UDPゴシック" panose="020B0400000000000000" pitchFamily="50" charset="-128"/>
              <a:ea typeface="BIZ UDPゴシック" panose="020B0400000000000000" pitchFamily="50" charset="-128"/>
            </a:endParaRPr>
          </a:p>
          <a:p>
            <a:r>
              <a:rPr kumimoji="1" lang="ja-JP" altLang="en-US" dirty="0">
                <a:solidFill>
                  <a:srgbClr val="FF0000"/>
                </a:solidFill>
                <a:latin typeface="BIZ UDPゴシック" panose="020B0400000000000000" pitchFamily="50" charset="-128"/>
                <a:ea typeface="BIZ UDPゴシック" panose="020B0400000000000000" pitchFamily="50" charset="-128"/>
              </a:rPr>
              <a:t>＜結果＞</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過去の予報データを学習した</a:t>
            </a:r>
            <a:r>
              <a:rPr kumimoji="1" lang="en-US" altLang="ja-JP" sz="1600" dirty="0">
                <a:latin typeface="BIZ UDPゴシック" panose="020B0400000000000000" pitchFamily="50" charset="-128"/>
                <a:ea typeface="BIZ UDPゴシック" panose="020B0400000000000000" pitchFamily="50" charset="-128"/>
              </a:rPr>
              <a:t>AI</a:t>
            </a:r>
            <a:r>
              <a:rPr kumimoji="1" lang="ja-JP" altLang="en-US" sz="1600" dirty="0">
                <a:latin typeface="BIZ UDPゴシック" panose="020B0400000000000000" pitchFamily="50" charset="-128"/>
                <a:ea typeface="BIZ UDPゴシック" panose="020B0400000000000000" pitchFamily="50" charset="-128"/>
              </a:rPr>
              <a:t>モデルにより、下振れを改善するエリアが見られた。</a:t>
            </a:r>
          </a:p>
          <a:p>
            <a:r>
              <a:rPr kumimoji="1" lang="ja-JP" altLang="en-US" dirty="0">
                <a:latin typeface="BIZ UDPゴシック" panose="020B0400000000000000" pitchFamily="50" charset="-128"/>
                <a:ea typeface="BIZ UDPゴシック" panose="020B0400000000000000" pitchFamily="50" charset="-128"/>
              </a:rPr>
              <a:t>　　　　　　</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8" name="図 7" descr="屋内, 人, 天井, 部屋 が含まれている画像&#10;&#10;自動的に生成された説明">
            <a:extLst>
              <a:ext uri="{FF2B5EF4-FFF2-40B4-BE49-F238E27FC236}">
                <a16:creationId xmlns:a16="http://schemas.microsoft.com/office/drawing/2014/main" id="{EDE6525E-19AC-959B-87AC-511C0B1F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41" y="3264855"/>
            <a:ext cx="3516630" cy="2637473"/>
          </a:xfrm>
          <a:prstGeom prst="rect">
            <a:avLst/>
          </a:prstGeom>
        </p:spPr>
      </p:pic>
      <p:sp>
        <p:nvSpPr>
          <p:cNvPr id="9" name="テキスト ボックス 8">
            <a:extLst>
              <a:ext uri="{FF2B5EF4-FFF2-40B4-BE49-F238E27FC236}">
                <a16:creationId xmlns:a16="http://schemas.microsoft.com/office/drawing/2014/main" id="{3278C18A-01FE-F9BE-904F-5E5C4B93B427}"/>
              </a:ext>
            </a:extLst>
          </p:cNvPr>
          <p:cNvSpPr txBox="1"/>
          <p:nvPr/>
        </p:nvSpPr>
        <p:spPr>
          <a:xfrm>
            <a:off x="5855785" y="2627979"/>
            <a:ext cx="3691852" cy="584775"/>
          </a:xfrm>
          <a:prstGeom prst="rect">
            <a:avLst/>
          </a:prstGeom>
          <a:noFill/>
        </p:spPr>
        <p:txBody>
          <a:bodyPr wrap="square" rtlCol="0">
            <a:spAutoFit/>
          </a:bodyPr>
          <a:lstStyle/>
          <a:p>
            <a:pPr algn="r"/>
            <a:r>
              <a:rPr kumimoji="1" lang="en-US" altLang="ja-JP" sz="1600">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精度向上のための定例打合せの様子</a:t>
            </a:r>
            <a:r>
              <a:rPr kumimoji="1" lang="en-US" altLang="ja-JP" sz="1600">
                <a:latin typeface="BIZ UDPゴシック" panose="020B0400000000000000" pitchFamily="50" charset="-128"/>
                <a:ea typeface="BIZ UDPゴシック" panose="020B0400000000000000" pitchFamily="50" charset="-128"/>
              </a:rPr>
              <a:t>】</a:t>
            </a:r>
            <a:r>
              <a:rPr kumimoji="1" lang="ja-JP" altLang="en-US" sz="1600">
                <a:latin typeface="BIZ UDPゴシック" panose="020B0400000000000000" pitchFamily="50" charset="-128"/>
                <a:ea typeface="BIZ UDPゴシック" panose="020B0400000000000000" pitchFamily="50" charset="-128"/>
              </a:rPr>
              <a:t>（毎月２回実施）</a:t>
            </a:r>
          </a:p>
        </p:txBody>
      </p:sp>
    </p:spTree>
    <p:extLst>
      <p:ext uri="{BB962C8B-B14F-4D97-AF65-F5344CB8AC3E}">
        <p14:creationId xmlns:p14="http://schemas.microsoft.com/office/powerpoint/2010/main" val="40397419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6502</Words>
  <Application>Microsoft Office PowerPoint</Application>
  <PresentationFormat>A4 210 x 297 mm</PresentationFormat>
  <Paragraphs>724</Paragraphs>
  <Slides>31</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31</vt:i4>
      </vt:variant>
    </vt:vector>
  </HeadingPairs>
  <TitlesOfParts>
    <vt:vector size="44" baseType="lpstr">
      <vt:lpstr>BIZ UDPゴシック</vt:lpstr>
      <vt:lpstr>BIZ UDゴシック</vt:lpstr>
      <vt:lpstr>HGP明朝B</vt:lpstr>
      <vt:lpstr>HG正楷書体-PRO</vt:lpstr>
      <vt:lpstr>Meiryo UI</vt:lpstr>
      <vt:lpstr>メイリオ</vt:lpstr>
      <vt:lpstr>游ゴシック</vt:lpstr>
      <vt:lpstr>游明朝</vt:lpstr>
      <vt:lpstr>Arial</vt:lpstr>
      <vt:lpstr>Calibri</vt:lpstr>
      <vt:lpstr>Calibri Light</vt:lpstr>
      <vt:lpstr>Office テーマ</vt:lpstr>
      <vt:lpstr>レトロスペクト</vt:lpstr>
      <vt:lpstr>令和６(2024)年度 事業系食品ロス削減対策実証事業〔成果報告〕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隆</dc:creator>
  <cp:lastModifiedBy>高久　唯一花</cp:lastModifiedBy>
  <cp:revision>4</cp:revision>
  <cp:lastPrinted>2025-01-22T06:43:41Z</cp:lastPrinted>
  <dcterms:created xsi:type="dcterms:W3CDTF">2013-05-12T04:40:04Z</dcterms:created>
  <dcterms:modified xsi:type="dcterms:W3CDTF">2025-01-22T06:43:50Z</dcterms:modified>
</cp:coreProperties>
</file>